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media/image18.jpg" ContentType="image/jpg"/>
  <Override PartName="/ppt/media/image31.jpg" ContentType="image/jpg"/>
  <Override PartName="/ppt/notesSlides/notesSlide1.xml" ContentType="application/vnd.openxmlformats-officedocument.presentationml.notesSlide+xml"/>
  <Override PartName="/ppt/media/image54.jpg" ContentType="image/jpg"/>
  <Override PartName="/ppt/media/image56.jpg" ContentType="image/jpg"/>
  <Override PartName="/ppt/media/image59.jpg" ContentType="image/jpg"/>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41"/>
  </p:notesMasterIdLst>
  <p:sldIdLst>
    <p:sldId id="271" r:id="rId5"/>
    <p:sldId id="272" r:id="rId6"/>
    <p:sldId id="258" r:id="rId7"/>
    <p:sldId id="262" r:id="rId8"/>
    <p:sldId id="282" r:id="rId9"/>
    <p:sldId id="283" r:id="rId10"/>
    <p:sldId id="269" r:id="rId11"/>
    <p:sldId id="273" r:id="rId12"/>
    <p:sldId id="314" r:id="rId13"/>
    <p:sldId id="285" r:id="rId14"/>
    <p:sldId id="316" r:id="rId15"/>
    <p:sldId id="263" r:id="rId16"/>
    <p:sldId id="287" r:id="rId17"/>
    <p:sldId id="286" r:id="rId18"/>
    <p:sldId id="289" r:id="rId19"/>
    <p:sldId id="291" r:id="rId20"/>
    <p:sldId id="288" r:id="rId21"/>
    <p:sldId id="295" r:id="rId22"/>
    <p:sldId id="264" r:id="rId23"/>
    <p:sldId id="294" r:id="rId24"/>
    <p:sldId id="297" r:id="rId25"/>
    <p:sldId id="298" r:id="rId26"/>
    <p:sldId id="299" r:id="rId27"/>
    <p:sldId id="265" r:id="rId28"/>
    <p:sldId id="318" r:id="rId29"/>
    <p:sldId id="319" r:id="rId30"/>
    <p:sldId id="320" r:id="rId31"/>
    <p:sldId id="321" r:id="rId32"/>
    <p:sldId id="302" r:id="rId33"/>
    <p:sldId id="303" r:id="rId34"/>
    <p:sldId id="310" r:id="rId35"/>
    <p:sldId id="309" r:id="rId36"/>
    <p:sldId id="322" r:id="rId37"/>
    <p:sldId id="317" r:id="rId38"/>
    <p:sldId id="313" r:id="rId39"/>
    <p:sldId id="260" r:id="rId40"/>
  </p:sldIdLst>
  <p:sldSz cx="18288000" cy="10287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5BEFF"/>
    <a:srgbClr val="11C1FF"/>
    <a:srgbClr val="406287"/>
    <a:srgbClr val="BF1E2E"/>
    <a:srgbClr val="F9F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0BD6735-D91D-4556-995E-9CA218E52B5C}" v="18" dt="2025-05-30T17:04:37.18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743" autoAdjust="0"/>
    <p:restoredTop sz="94602"/>
  </p:normalViewPr>
  <p:slideViewPr>
    <p:cSldViewPr snapToGrid="0">
      <p:cViewPr varScale="1">
        <p:scale>
          <a:sx n="29" d="100"/>
          <a:sy n="29" d="100"/>
        </p:scale>
        <p:origin x="1114"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47"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microsoft.com/office/2016/11/relationships/changesInfo" Target="changesInfos/changesInfo1.xml"/><Relationship Id="rId20" Type="http://schemas.openxmlformats.org/officeDocument/2006/relationships/slide" Target="slides/slide16.xml"/><Relationship Id="rId41"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mela Tucker" userId="ebe3a070-a2c1-4a8d-8514-1469abb202eb" providerId="ADAL" clId="{90BD6735-D91D-4556-995E-9CA218E52B5C}"/>
    <pc:docChg chg="undo redo custSel addSld delSld modSld sldOrd">
      <pc:chgData name="Pamela Tucker" userId="ebe3a070-a2c1-4a8d-8514-1469abb202eb" providerId="ADAL" clId="{90BD6735-D91D-4556-995E-9CA218E52B5C}" dt="2025-05-30T19:22:13.640" v="298" actId="14100"/>
      <pc:docMkLst>
        <pc:docMk/>
      </pc:docMkLst>
      <pc:sldChg chg="add del setBg">
        <pc:chgData name="Pamela Tucker" userId="ebe3a070-a2c1-4a8d-8514-1469abb202eb" providerId="ADAL" clId="{90BD6735-D91D-4556-995E-9CA218E52B5C}" dt="2025-05-30T16:55:41.507" v="37" actId="2696"/>
        <pc:sldMkLst>
          <pc:docMk/>
          <pc:sldMk cId="0" sldId="256"/>
        </pc:sldMkLst>
      </pc:sldChg>
      <pc:sldChg chg="modSp mod">
        <pc:chgData name="Pamela Tucker" userId="ebe3a070-a2c1-4a8d-8514-1469abb202eb" providerId="ADAL" clId="{90BD6735-D91D-4556-995E-9CA218E52B5C}" dt="2025-05-30T19:17:27.798" v="282" actId="1076"/>
        <pc:sldMkLst>
          <pc:docMk/>
          <pc:sldMk cId="1795090680" sldId="271"/>
        </pc:sldMkLst>
        <pc:picChg chg="mod">
          <ac:chgData name="Pamela Tucker" userId="ebe3a070-a2c1-4a8d-8514-1469abb202eb" providerId="ADAL" clId="{90BD6735-D91D-4556-995E-9CA218E52B5C}" dt="2025-05-30T19:17:27.798" v="282" actId="1076"/>
          <ac:picMkLst>
            <pc:docMk/>
            <pc:sldMk cId="1795090680" sldId="271"/>
            <ac:picMk id="12" creationId="{6FFC0132-1DC9-01A0-9E78-35AE46FE2486}"/>
          </ac:picMkLst>
        </pc:picChg>
      </pc:sldChg>
      <pc:sldChg chg="del">
        <pc:chgData name="Pamela Tucker" userId="ebe3a070-a2c1-4a8d-8514-1469abb202eb" providerId="ADAL" clId="{90BD6735-D91D-4556-995E-9CA218E52B5C}" dt="2025-05-30T16:18:25.688" v="3" actId="2696"/>
        <pc:sldMkLst>
          <pc:docMk/>
          <pc:sldMk cId="3108625442" sldId="300"/>
        </pc:sldMkLst>
      </pc:sldChg>
      <pc:sldChg chg="del">
        <pc:chgData name="Pamela Tucker" userId="ebe3a070-a2c1-4a8d-8514-1469abb202eb" providerId="ADAL" clId="{90BD6735-D91D-4556-995E-9CA218E52B5C}" dt="2025-05-30T16:18:51.449" v="6" actId="2696"/>
        <pc:sldMkLst>
          <pc:docMk/>
          <pc:sldMk cId="1114376701" sldId="301"/>
        </pc:sldMkLst>
      </pc:sldChg>
      <pc:sldChg chg="del">
        <pc:chgData name="Pamela Tucker" userId="ebe3a070-a2c1-4a8d-8514-1469abb202eb" providerId="ADAL" clId="{90BD6735-D91D-4556-995E-9CA218E52B5C}" dt="2025-05-30T16:21:56.497" v="10" actId="2696"/>
        <pc:sldMkLst>
          <pc:docMk/>
          <pc:sldMk cId="2453470493" sldId="306"/>
        </pc:sldMkLst>
      </pc:sldChg>
      <pc:sldChg chg="del">
        <pc:chgData name="Pamela Tucker" userId="ebe3a070-a2c1-4a8d-8514-1469abb202eb" providerId="ADAL" clId="{90BD6735-D91D-4556-995E-9CA218E52B5C}" dt="2025-05-30T16:22:23.449" v="12" actId="2696"/>
        <pc:sldMkLst>
          <pc:docMk/>
          <pc:sldMk cId="2970213195" sldId="307"/>
        </pc:sldMkLst>
      </pc:sldChg>
      <pc:sldChg chg="addSp delSp modSp del mod">
        <pc:chgData name="Pamela Tucker" userId="ebe3a070-a2c1-4a8d-8514-1469abb202eb" providerId="ADAL" clId="{90BD6735-D91D-4556-995E-9CA218E52B5C}" dt="2025-05-30T19:19:59.416" v="287" actId="2696"/>
        <pc:sldMkLst>
          <pc:docMk/>
          <pc:sldMk cId="1382274329" sldId="308"/>
        </pc:sldMkLst>
        <pc:spChg chg="add del">
          <ac:chgData name="Pamela Tucker" userId="ebe3a070-a2c1-4a8d-8514-1469abb202eb" providerId="ADAL" clId="{90BD6735-D91D-4556-995E-9CA218E52B5C}" dt="2025-05-30T16:38:58.954" v="25" actId="21"/>
          <ac:spMkLst>
            <pc:docMk/>
            <pc:sldMk cId="1382274329" sldId="308"/>
            <ac:spMk id="3" creationId="{912F1BD5-9D83-6791-50D2-49E9968449C2}"/>
          </ac:spMkLst>
        </pc:spChg>
        <pc:spChg chg="mod">
          <ac:chgData name="Pamela Tucker" userId="ebe3a070-a2c1-4a8d-8514-1469abb202eb" providerId="ADAL" clId="{90BD6735-D91D-4556-995E-9CA218E52B5C}" dt="2025-05-30T16:38:32.142" v="21" actId="1076"/>
          <ac:spMkLst>
            <pc:docMk/>
            <pc:sldMk cId="1382274329" sldId="308"/>
            <ac:spMk id="13" creationId="{3705D63F-DB15-8E19-59AE-DF23FD7470CE}"/>
          </ac:spMkLst>
        </pc:spChg>
        <pc:spChg chg="mod">
          <ac:chgData name="Pamela Tucker" userId="ebe3a070-a2c1-4a8d-8514-1469abb202eb" providerId="ADAL" clId="{90BD6735-D91D-4556-995E-9CA218E52B5C}" dt="2025-05-30T16:38:53.744" v="23" actId="1076"/>
          <ac:spMkLst>
            <pc:docMk/>
            <pc:sldMk cId="1382274329" sldId="308"/>
            <ac:spMk id="16" creationId="{4E20E39C-4F19-CB09-2E6C-CC5EB530A0B2}"/>
          </ac:spMkLst>
        </pc:spChg>
      </pc:sldChg>
      <pc:sldChg chg="del">
        <pc:chgData name="Pamela Tucker" userId="ebe3a070-a2c1-4a8d-8514-1469abb202eb" providerId="ADAL" clId="{90BD6735-D91D-4556-995E-9CA218E52B5C}" dt="2025-05-30T16:09:19.756" v="1" actId="2696"/>
        <pc:sldMkLst>
          <pc:docMk/>
          <pc:sldMk cId="2826310904" sldId="311"/>
        </pc:sldMkLst>
      </pc:sldChg>
      <pc:sldChg chg="modSp mod">
        <pc:chgData name="Pamela Tucker" userId="ebe3a070-a2c1-4a8d-8514-1469abb202eb" providerId="ADAL" clId="{90BD6735-D91D-4556-995E-9CA218E52B5C}" dt="2025-05-30T19:22:00.877" v="297" actId="1076"/>
        <pc:sldMkLst>
          <pc:docMk/>
          <pc:sldMk cId="103066759" sldId="313"/>
        </pc:sldMkLst>
        <pc:grpChg chg="mod">
          <ac:chgData name="Pamela Tucker" userId="ebe3a070-a2c1-4a8d-8514-1469abb202eb" providerId="ADAL" clId="{90BD6735-D91D-4556-995E-9CA218E52B5C}" dt="2025-05-30T19:22:00.877" v="297" actId="1076"/>
          <ac:grpSpMkLst>
            <pc:docMk/>
            <pc:sldMk cId="103066759" sldId="313"/>
            <ac:grpSpMk id="3" creationId="{3F37981F-DD4C-481A-19E4-F72391E070D8}"/>
          </ac:grpSpMkLst>
        </pc:grpChg>
      </pc:sldChg>
      <pc:sldChg chg="modSp add mod">
        <pc:chgData name="Pamela Tucker" userId="ebe3a070-a2c1-4a8d-8514-1469abb202eb" providerId="ADAL" clId="{90BD6735-D91D-4556-995E-9CA218E52B5C}" dt="2025-05-30T19:22:13.640" v="298" actId="14100"/>
        <pc:sldMkLst>
          <pc:docMk/>
          <pc:sldMk cId="1298956143" sldId="317"/>
        </pc:sldMkLst>
        <pc:picChg chg="mod">
          <ac:chgData name="Pamela Tucker" userId="ebe3a070-a2c1-4a8d-8514-1469abb202eb" providerId="ADAL" clId="{90BD6735-D91D-4556-995E-9CA218E52B5C}" dt="2025-05-30T19:22:13.640" v="298" actId="14100"/>
          <ac:picMkLst>
            <pc:docMk/>
            <pc:sldMk cId="1298956143" sldId="317"/>
            <ac:picMk id="2" creationId="{88BB6BBC-3CFB-734D-7EED-6CA75FC3A99D}"/>
          </ac:picMkLst>
        </pc:picChg>
      </pc:sldChg>
      <pc:sldChg chg="modSp add mod">
        <pc:chgData name="Pamela Tucker" userId="ebe3a070-a2c1-4a8d-8514-1469abb202eb" providerId="ADAL" clId="{90BD6735-D91D-4556-995E-9CA218E52B5C}" dt="2025-05-30T19:19:19.576" v="284" actId="1076"/>
        <pc:sldMkLst>
          <pc:docMk/>
          <pc:sldMk cId="1384049474" sldId="318"/>
        </pc:sldMkLst>
        <pc:spChg chg="mod">
          <ac:chgData name="Pamela Tucker" userId="ebe3a070-a2c1-4a8d-8514-1469abb202eb" providerId="ADAL" clId="{90BD6735-D91D-4556-995E-9CA218E52B5C}" dt="2025-05-30T19:19:19.576" v="284" actId="1076"/>
          <ac:spMkLst>
            <pc:docMk/>
            <pc:sldMk cId="1384049474" sldId="318"/>
            <ac:spMk id="19" creationId="{73D00375-1877-C9A4-08ED-2542C16DEC8A}"/>
          </ac:spMkLst>
        </pc:spChg>
        <pc:picChg chg="mod">
          <ac:chgData name="Pamela Tucker" userId="ebe3a070-a2c1-4a8d-8514-1469abb202eb" providerId="ADAL" clId="{90BD6735-D91D-4556-995E-9CA218E52B5C}" dt="2025-05-30T19:19:09.640" v="283" actId="1076"/>
          <ac:picMkLst>
            <pc:docMk/>
            <pc:sldMk cId="1384049474" sldId="318"/>
            <ac:picMk id="30" creationId="{C3309184-B119-E628-935C-F27F496A6AF1}"/>
          </ac:picMkLst>
        </pc:picChg>
      </pc:sldChg>
      <pc:sldChg chg="modSp add mod">
        <pc:chgData name="Pamela Tucker" userId="ebe3a070-a2c1-4a8d-8514-1469abb202eb" providerId="ADAL" clId="{90BD6735-D91D-4556-995E-9CA218E52B5C}" dt="2025-05-30T19:19:31.499" v="285" actId="14100"/>
        <pc:sldMkLst>
          <pc:docMk/>
          <pc:sldMk cId="3518900171" sldId="319"/>
        </pc:sldMkLst>
        <pc:spChg chg="mod">
          <ac:chgData name="Pamela Tucker" userId="ebe3a070-a2c1-4a8d-8514-1469abb202eb" providerId="ADAL" clId="{90BD6735-D91D-4556-995E-9CA218E52B5C}" dt="2025-05-30T19:19:31.499" v="285" actId="14100"/>
          <ac:spMkLst>
            <pc:docMk/>
            <pc:sldMk cId="3518900171" sldId="319"/>
            <ac:spMk id="6" creationId="{669707CE-0D34-8DB6-B83E-91FFAB536DE0}"/>
          </ac:spMkLst>
        </pc:spChg>
      </pc:sldChg>
      <pc:sldChg chg="modSp add mod ord">
        <pc:chgData name="Pamela Tucker" userId="ebe3a070-a2c1-4a8d-8514-1469abb202eb" providerId="ADAL" clId="{90BD6735-D91D-4556-995E-9CA218E52B5C}" dt="2025-05-30T19:19:44.355" v="286" actId="14100"/>
        <pc:sldMkLst>
          <pc:docMk/>
          <pc:sldMk cId="569412322" sldId="320"/>
        </pc:sldMkLst>
        <pc:spChg chg="mod">
          <ac:chgData name="Pamela Tucker" userId="ebe3a070-a2c1-4a8d-8514-1469abb202eb" providerId="ADAL" clId="{90BD6735-D91D-4556-995E-9CA218E52B5C}" dt="2025-05-30T19:19:44.355" v="286" actId="14100"/>
          <ac:spMkLst>
            <pc:docMk/>
            <pc:sldMk cId="569412322" sldId="320"/>
            <ac:spMk id="16" creationId="{F1F5005F-520A-25E2-F921-A5B32DAC57F3}"/>
          </ac:spMkLst>
        </pc:spChg>
        <pc:picChg chg="mod">
          <ac:chgData name="Pamela Tucker" userId="ebe3a070-a2c1-4a8d-8514-1469abb202eb" providerId="ADAL" clId="{90BD6735-D91D-4556-995E-9CA218E52B5C}" dt="2025-05-30T16:37:44.918" v="18" actId="1076"/>
          <ac:picMkLst>
            <pc:docMk/>
            <pc:sldMk cId="569412322" sldId="320"/>
            <ac:picMk id="34" creationId="{B7CB588C-CE0A-1BF0-7B36-D546CB7D2445}"/>
          </ac:picMkLst>
        </pc:picChg>
      </pc:sldChg>
      <pc:sldChg chg="add">
        <pc:chgData name="Pamela Tucker" userId="ebe3a070-a2c1-4a8d-8514-1469abb202eb" providerId="ADAL" clId="{90BD6735-D91D-4556-995E-9CA218E52B5C}" dt="2025-05-30T16:22:19.202" v="11"/>
        <pc:sldMkLst>
          <pc:docMk/>
          <pc:sldMk cId="1515098215" sldId="321"/>
        </pc:sldMkLst>
      </pc:sldChg>
      <pc:sldChg chg="addSp delSp modSp add mod">
        <pc:chgData name="Pamela Tucker" userId="ebe3a070-a2c1-4a8d-8514-1469abb202eb" providerId="ADAL" clId="{90BD6735-D91D-4556-995E-9CA218E52B5C}" dt="2025-05-30T19:21:29.688" v="293" actId="20577"/>
        <pc:sldMkLst>
          <pc:docMk/>
          <pc:sldMk cId="1296852963" sldId="322"/>
        </pc:sldMkLst>
        <pc:spChg chg="mod">
          <ac:chgData name="Pamela Tucker" userId="ebe3a070-a2c1-4a8d-8514-1469abb202eb" providerId="ADAL" clId="{90BD6735-D91D-4556-995E-9CA218E52B5C}" dt="2025-05-30T19:21:20.914" v="290" actId="1076"/>
          <ac:spMkLst>
            <pc:docMk/>
            <pc:sldMk cId="1296852963" sldId="322"/>
            <ac:spMk id="3" creationId="{D57B6ED3-FEE7-96B8-816F-D4CCBBC2D228}"/>
          </ac:spMkLst>
        </pc:spChg>
        <pc:spChg chg="add mod">
          <ac:chgData name="Pamela Tucker" userId="ebe3a070-a2c1-4a8d-8514-1469abb202eb" providerId="ADAL" clId="{90BD6735-D91D-4556-995E-9CA218E52B5C}" dt="2025-05-30T17:36:32.360" v="271" actId="1076"/>
          <ac:spMkLst>
            <pc:docMk/>
            <pc:sldMk cId="1296852963" sldId="322"/>
            <ac:spMk id="5" creationId="{5414D72B-93E8-DCF7-E4F7-A0C52644F638}"/>
          </ac:spMkLst>
        </pc:spChg>
        <pc:spChg chg="del mod">
          <ac:chgData name="Pamela Tucker" userId="ebe3a070-a2c1-4a8d-8514-1469abb202eb" providerId="ADAL" clId="{90BD6735-D91D-4556-995E-9CA218E52B5C}" dt="2025-05-30T16:46:18.038" v="30" actId="478"/>
          <ac:spMkLst>
            <pc:docMk/>
            <pc:sldMk cId="1296852963" sldId="322"/>
            <ac:spMk id="6" creationId="{BD5F27EB-0FD0-8F4C-BD1A-CC552E3740D8}"/>
          </ac:spMkLst>
        </pc:spChg>
        <pc:spChg chg="del mod">
          <ac:chgData name="Pamela Tucker" userId="ebe3a070-a2c1-4a8d-8514-1469abb202eb" providerId="ADAL" clId="{90BD6735-D91D-4556-995E-9CA218E52B5C}" dt="2025-05-30T16:46:20.347" v="32" actId="478"/>
          <ac:spMkLst>
            <pc:docMk/>
            <pc:sldMk cId="1296852963" sldId="322"/>
            <ac:spMk id="8" creationId="{79AE368C-180B-D9E5-139F-00E937993239}"/>
          </ac:spMkLst>
        </pc:spChg>
        <pc:spChg chg="del">
          <ac:chgData name="Pamela Tucker" userId="ebe3a070-a2c1-4a8d-8514-1469abb202eb" providerId="ADAL" clId="{90BD6735-D91D-4556-995E-9CA218E52B5C}" dt="2025-05-30T16:46:22.146" v="33" actId="478"/>
          <ac:spMkLst>
            <pc:docMk/>
            <pc:sldMk cId="1296852963" sldId="322"/>
            <ac:spMk id="10" creationId="{CFF69B97-6370-C0BB-A585-EF7B15D38AA1}"/>
          </ac:spMkLst>
        </pc:spChg>
        <pc:spChg chg="add mod">
          <ac:chgData name="Pamela Tucker" userId="ebe3a070-a2c1-4a8d-8514-1469abb202eb" providerId="ADAL" clId="{90BD6735-D91D-4556-995E-9CA218E52B5C}" dt="2025-05-30T17:36:47.933" v="273" actId="1076"/>
          <ac:spMkLst>
            <pc:docMk/>
            <pc:sldMk cId="1296852963" sldId="322"/>
            <ac:spMk id="11" creationId="{82823449-2946-E557-46B2-E99EF3DED174}"/>
          </ac:spMkLst>
        </pc:spChg>
        <pc:spChg chg="del">
          <ac:chgData name="Pamela Tucker" userId="ebe3a070-a2c1-4a8d-8514-1469abb202eb" providerId="ADAL" clId="{90BD6735-D91D-4556-995E-9CA218E52B5C}" dt="2025-05-30T16:46:23.976" v="34" actId="478"/>
          <ac:spMkLst>
            <pc:docMk/>
            <pc:sldMk cId="1296852963" sldId="322"/>
            <ac:spMk id="13" creationId="{61F6C55D-32B8-8368-F63F-BA73363BE68F}"/>
          </ac:spMkLst>
        </pc:spChg>
        <pc:spChg chg="del">
          <ac:chgData name="Pamela Tucker" userId="ebe3a070-a2c1-4a8d-8514-1469abb202eb" providerId="ADAL" clId="{90BD6735-D91D-4556-995E-9CA218E52B5C}" dt="2025-05-30T16:46:25.656" v="35" actId="478"/>
          <ac:spMkLst>
            <pc:docMk/>
            <pc:sldMk cId="1296852963" sldId="322"/>
            <ac:spMk id="16" creationId="{4CE2B833-171B-82EF-2ABF-13908AD4F51E}"/>
          </ac:spMkLst>
        </pc:spChg>
        <pc:spChg chg="add mod">
          <ac:chgData name="Pamela Tucker" userId="ebe3a070-a2c1-4a8d-8514-1469abb202eb" providerId="ADAL" clId="{90BD6735-D91D-4556-995E-9CA218E52B5C}" dt="2025-05-30T19:21:29.688" v="293" actId="20577"/>
          <ac:spMkLst>
            <pc:docMk/>
            <pc:sldMk cId="1296852963" sldId="322"/>
            <ac:spMk id="17" creationId="{9E887926-05B1-F0FD-0621-EA4CF297F945}"/>
          </ac:spMkLst>
        </pc:spChg>
        <pc:spChg chg="add mod">
          <ac:chgData name="Pamela Tucker" userId="ebe3a070-a2c1-4a8d-8514-1469abb202eb" providerId="ADAL" clId="{90BD6735-D91D-4556-995E-9CA218E52B5C}" dt="2025-05-30T17:35:36.037" v="264" actId="1076"/>
          <ac:spMkLst>
            <pc:docMk/>
            <pc:sldMk cId="1296852963" sldId="322"/>
            <ac:spMk id="18" creationId="{B07AA224-F552-558F-633A-DD3B95AFBE0A}"/>
          </ac:spMkLst>
        </pc:spChg>
        <pc:spChg chg="add mod">
          <ac:chgData name="Pamela Tucker" userId="ebe3a070-a2c1-4a8d-8514-1469abb202eb" providerId="ADAL" clId="{90BD6735-D91D-4556-995E-9CA218E52B5C}" dt="2025-05-30T19:21:19.762" v="289" actId="20577"/>
          <ac:spMkLst>
            <pc:docMk/>
            <pc:sldMk cId="1296852963" sldId="322"/>
            <ac:spMk id="19" creationId="{217612B8-28AD-C728-6832-E0525F40C4C1}"/>
          </ac:spMkLst>
        </pc:spChg>
        <pc:spChg chg="add mod">
          <ac:chgData name="Pamela Tucker" userId="ebe3a070-a2c1-4a8d-8514-1469abb202eb" providerId="ADAL" clId="{90BD6735-D91D-4556-995E-9CA218E52B5C}" dt="2025-05-30T17:36:57.795" v="275" actId="1076"/>
          <ac:spMkLst>
            <pc:docMk/>
            <pc:sldMk cId="1296852963" sldId="322"/>
            <ac:spMk id="20" creationId="{34FC85CE-40E4-6133-64F1-73D1EE124754}"/>
          </ac:spMkLst>
        </pc:spChg>
        <pc:spChg chg="add mod">
          <ac:chgData name="Pamela Tucker" userId="ebe3a070-a2c1-4a8d-8514-1469abb202eb" providerId="ADAL" clId="{90BD6735-D91D-4556-995E-9CA218E52B5C}" dt="2025-05-30T17:35:45.442" v="266" actId="1076"/>
          <ac:spMkLst>
            <pc:docMk/>
            <pc:sldMk cId="1296852963" sldId="322"/>
            <ac:spMk id="21" creationId="{EA448042-6B21-1005-31D2-E3D58E3D9E1A}"/>
          </ac:spMkLst>
        </pc:spChg>
        <pc:spChg chg="add mod">
          <ac:chgData name="Pamela Tucker" userId="ebe3a070-a2c1-4a8d-8514-1469abb202eb" providerId="ADAL" clId="{90BD6735-D91D-4556-995E-9CA218E52B5C}" dt="2025-05-30T17:37:02.267" v="276" actId="1076"/>
          <ac:spMkLst>
            <pc:docMk/>
            <pc:sldMk cId="1296852963" sldId="322"/>
            <ac:spMk id="22" creationId="{AB1A8480-D3E7-11EC-405B-69765C2C8E06}"/>
          </ac:spMkLst>
        </pc:spChg>
        <pc:spChg chg="add mod">
          <ac:chgData name="Pamela Tucker" userId="ebe3a070-a2c1-4a8d-8514-1469abb202eb" providerId="ADAL" clId="{90BD6735-D91D-4556-995E-9CA218E52B5C}" dt="2025-05-30T17:37:05.167" v="277" actId="14100"/>
          <ac:spMkLst>
            <pc:docMk/>
            <pc:sldMk cId="1296852963" sldId="322"/>
            <ac:spMk id="23" creationId="{6CB24634-A072-99B1-9620-766729449FE8}"/>
          </ac:spMkLst>
        </pc:spChg>
        <pc:spChg chg="add mod">
          <ac:chgData name="Pamela Tucker" userId="ebe3a070-a2c1-4a8d-8514-1469abb202eb" providerId="ADAL" clId="{90BD6735-D91D-4556-995E-9CA218E52B5C}" dt="2025-05-30T17:37:10.681" v="278" actId="1076"/>
          <ac:spMkLst>
            <pc:docMk/>
            <pc:sldMk cId="1296852963" sldId="322"/>
            <ac:spMk id="24" creationId="{1B01C082-9D00-5D93-2F45-53BF2015F26B}"/>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ID"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EE30A766-19EE-4BC3-A1EA-39052F7681C6}" type="datetimeFigureOut">
              <a:rPr lang="en-ID" smtClean="0"/>
              <a:t>04/06/2025</a:t>
            </a:fld>
            <a:endParaRPr lang="en-ID"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ID"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ID"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4A44D339-C5A9-4A01-B979-B2A4768B7E58}" type="slidenum">
              <a:rPr lang="en-ID" smtClean="0"/>
              <a:t>‹#›</a:t>
            </a:fld>
            <a:endParaRPr lang="en-ID" dirty="0"/>
          </a:p>
        </p:txBody>
      </p:sp>
    </p:spTree>
    <p:extLst>
      <p:ext uri="{BB962C8B-B14F-4D97-AF65-F5344CB8AC3E}">
        <p14:creationId xmlns:p14="http://schemas.microsoft.com/office/powerpoint/2010/main" val="1952308100"/>
      </p:ext>
    </p:extLst>
  </p:cSld>
  <p:clrMap bg1="lt1" tx1="dk1" bg2="lt2" tx2="dk2" accent1="accent1" accent2="accent2" accent3="accent3" accent4="accent4" accent5="accent5" accent6="accent6" hlink="hlink" folHlink="folHlink"/>
  <p:notesStyle>
    <a:lvl1pPr marL="0" algn="l" defTabSz="1371600" rtl="0" eaLnBrk="1" latinLnBrk="0" hangingPunct="1">
      <a:defRPr sz="1800" kern="1200">
        <a:solidFill>
          <a:schemeClr val="tx1"/>
        </a:solidFill>
        <a:latin typeface="+mn-lt"/>
        <a:ea typeface="+mn-ea"/>
        <a:cs typeface="+mn-cs"/>
      </a:defRPr>
    </a:lvl1pPr>
    <a:lvl2pPr marL="685800" algn="l" defTabSz="1371600" rtl="0" eaLnBrk="1" latinLnBrk="0" hangingPunct="1">
      <a:defRPr sz="1800" kern="1200">
        <a:solidFill>
          <a:schemeClr val="tx1"/>
        </a:solidFill>
        <a:latin typeface="+mn-lt"/>
        <a:ea typeface="+mn-ea"/>
        <a:cs typeface="+mn-cs"/>
      </a:defRPr>
    </a:lvl2pPr>
    <a:lvl3pPr marL="1371600" algn="l" defTabSz="1371600" rtl="0" eaLnBrk="1" latinLnBrk="0" hangingPunct="1">
      <a:defRPr sz="1800" kern="1200">
        <a:solidFill>
          <a:schemeClr val="tx1"/>
        </a:solidFill>
        <a:latin typeface="+mn-lt"/>
        <a:ea typeface="+mn-ea"/>
        <a:cs typeface="+mn-cs"/>
      </a:defRPr>
    </a:lvl3pPr>
    <a:lvl4pPr marL="2057400" algn="l" defTabSz="1371600" rtl="0" eaLnBrk="1" latinLnBrk="0" hangingPunct="1">
      <a:defRPr sz="1800" kern="1200">
        <a:solidFill>
          <a:schemeClr val="tx1"/>
        </a:solidFill>
        <a:latin typeface="+mn-lt"/>
        <a:ea typeface="+mn-ea"/>
        <a:cs typeface="+mn-cs"/>
      </a:defRPr>
    </a:lvl4pPr>
    <a:lvl5pPr marL="2743200" algn="l" defTabSz="1371600" rtl="0" eaLnBrk="1" latinLnBrk="0" hangingPunct="1">
      <a:defRPr sz="1800" kern="1200">
        <a:solidFill>
          <a:schemeClr val="tx1"/>
        </a:solidFill>
        <a:latin typeface="+mn-lt"/>
        <a:ea typeface="+mn-ea"/>
        <a:cs typeface="+mn-cs"/>
      </a:defRPr>
    </a:lvl5pPr>
    <a:lvl6pPr marL="3429000" algn="l" defTabSz="1371600" rtl="0" eaLnBrk="1" latinLnBrk="0" hangingPunct="1">
      <a:defRPr sz="1800" kern="1200">
        <a:solidFill>
          <a:schemeClr val="tx1"/>
        </a:solidFill>
        <a:latin typeface="+mn-lt"/>
        <a:ea typeface="+mn-ea"/>
        <a:cs typeface="+mn-cs"/>
      </a:defRPr>
    </a:lvl6pPr>
    <a:lvl7pPr marL="4114800" algn="l" defTabSz="1371600" rtl="0" eaLnBrk="1" latinLnBrk="0" hangingPunct="1">
      <a:defRPr sz="1800" kern="1200">
        <a:solidFill>
          <a:schemeClr val="tx1"/>
        </a:solidFill>
        <a:latin typeface="+mn-lt"/>
        <a:ea typeface="+mn-ea"/>
        <a:cs typeface="+mn-cs"/>
      </a:defRPr>
    </a:lvl7pPr>
    <a:lvl8pPr marL="4800600" algn="l" defTabSz="1371600" rtl="0" eaLnBrk="1" latinLnBrk="0" hangingPunct="1">
      <a:defRPr sz="1800" kern="1200">
        <a:solidFill>
          <a:schemeClr val="tx1"/>
        </a:solidFill>
        <a:latin typeface="+mn-lt"/>
        <a:ea typeface="+mn-ea"/>
        <a:cs typeface="+mn-cs"/>
      </a:defRPr>
    </a:lvl8pPr>
    <a:lvl9pPr marL="5486400" algn="l" defTabSz="1371600" rtl="0" eaLnBrk="1" latinLnBrk="0" hangingPunct="1">
      <a:defRPr sz="18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A44D339-C5A9-4A01-B979-B2A4768B7E58}" type="slidenum">
              <a:rPr lang="en-ID" smtClean="0"/>
              <a:t>16</a:t>
            </a:fld>
            <a:endParaRPr lang="en-ID" dirty="0"/>
          </a:p>
        </p:txBody>
      </p:sp>
    </p:spTree>
    <p:extLst>
      <p:ext uri="{BB962C8B-B14F-4D97-AF65-F5344CB8AC3E}">
        <p14:creationId xmlns:p14="http://schemas.microsoft.com/office/powerpoint/2010/main" val="3287924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endParaRPr lang="en-US" dirty="0"/>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B51E6A4-E921-43AA-8A3D-7410645CB084}" type="datetimeFigureOut">
              <a:rPr lang="en-ID" smtClean="0"/>
              <a:t>04/06/2025</a:t>
            </a:fld>
            <a:endParaRPr lang="en-ID" dirty="0"/>
          </a:p>
        </p:txBody>
      </p:sp>
      <p:sp>
        <p:nvSpPr>
          <p:cNvPr id="5" name="Footer Placeholder 4"/>
          <p:cNvSpPr>
            <a:spLocks noGrp="1"/>
          </p:cNvSpPr>
          <p:nvPr>
            <p:ph type="ftr" sz="quarter" idx="11"/>
          </p:nvPr>
        </p:nvSpPr>
        <p:spPr/>
        <p:txBody>
          <a:bodyPr/>
          <a:lstStyle/>
          <a:p>
            <a:endParaRPr lang="en-ID" dirty="0"/>
          </a:p>
        </p:txBody>
      </p:sp>
      <p:sp>
        <p:nvSpPr>
          <p:cNvPr id="6" name="Slide Number Placeholder 5"/>
          <p:cNvSpPr>
            <a:spLocks noGrp="1"/>
          </p:cNvSpPr>
          <p:nvPr>
            <p:ph type="sldNum" sz="quarter" idx="12"/>
          </p:nvPr>
        </p:nvSpPr>
        <p:spPr/>
        <p:txBody>
          <a:bodyPr/>
          <a:lstStyle/>
          <a:p>
            <a:fld id="{78B01C4D-675F-4160-A3CC-BC2E253413A5}" type="slidenum">
              <a:rPr lang="en-ID" smtClean="0"/>
              <a:t>‹#›</a:t>
            </a:fld>
            <a:endParaRPr lang="en-ID" dirty="0"/>
          </a:p>
        </p:txBody>
      </p:sp>
    </p:spTree>
    <p:extLst>
      <p:ext uri="{BB962C8B-B14F-4D97-AF65-F5344CB8AC3E}">
        <p14:creationId xmlns:p14="http://schemas.microsoft.com/office/powerpoint/2010/main" val="34018265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B51E6A4-E921-43AA-8A3D-7410645CB084}" type="datetimeFigureOut">
              <a:rPr lang="en-ID" smtClean="0"/>
              <a:t>04/06/2025</a:t>
            </a:fld>
            <a:endParaRPr lang="en-ID" dirty="0"/>
          </a:p>
        </p:txBody>
      </p:sp>
      <p:sp>
        <p:nvSpPr>
          <p:cNvPr id="5" name="Footer Placeholder 4"/>
          <p:cNvSpPr>
            <a:spLocks noGrp="1"/>
          </p:cNvSpPr>
          <p:nvPr>
            <p:ph type="ftr" sz="quarter" idx="11"/>
          </p:nvPr>
        </p:nvSpPr>
        <p:spPr/>
        <p:txBody>
          <a:bodyPr/>
          <a:lstStyle/>
          <a:p>
            <a:endParaRPr lang="en-ID" dirty="0"/>
          </a:p>
        </p:txBody>
      </p:sp>
      <p:sp>
        <p:nvSpPr>
          <p:cNvPr id="6" name="Slide Number Placeholder 5"/>
          <p:cNvSpPr>
            <a:spLocks noGrp="1"/>
          </p:cNvSpPr>
          <p:nvPr>
            <p:ph type="sldNum" sz="quarter" idx="12"/>
          </p:nvPr>
        </p:nvSpPr>
        <p:spPr/>
        <p:txBody>
          <a:bodyPr/>
          <a:lstStyle/>
          <a:p>
            <a:fld id="{78B01C4D-675F-4160-A3CC-BC2E253413A5}" type="slidenum">
              <a:rPr lang="en-ID" smtClean="0"/>
              <a:t>‹#›</a:t>
            </a:fld>
            <a:endParaRPr lang="en-ID" dirty="0"/>
          </a:p>
        </p:txBody>
      </p:sp>
    </p:spTree>
    <p:extLst>
      <p:ext uri="{BB962C8B-B14F-4D97-AF65-F5344CB8AC3E}">
        <p14:creationId xmlns:p14="http://schemas.microsoft.com/office/powerpoint/2010/main" val="24314824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B51E6A4-E921-43AA-8A3D-7410645CB084}" type="datetimeFigureOut">
              <a:rPr lang="en-ID" smtClean="0"/>
              <a:t>04/06/2025</a:t>
            </a:fld>
            <a:endParaRPr lang="en-ID" dirty="0"/>
          </a:p>
        </p:txBody>
      </p:sp>
      <p:sp>
        <p:nvSpPr>
          <p:cNvPr id="5" name="Footer Placeholder 4"/>
          <p:cNvSpPr>
            <a:spLocks noGrp="1"/>
          </p:cNvSpPr>
          <p:nvPr>
            <p:ph type="ftr" sz="quarter" idx="11"/>
          </p:nvPr>
        </p:nvSpPr>
        <p:spPr/>
        <p:txBody>
          <a:bodyPr/>
          <a:lstStyle/>
          <a:p>
            <a:endParaRPr lang="en-ID" dirty="0"/>
          </a:p>
        </p:txBody>
      </p:sp>
      <p:sp>
        <p:nvSpPr>
          <p:cNvPr id="6" name="Slide Number Placeholder 5"/>
          <p:cNvSpPr>
            <a:spLocks noGrp="1"/>
          </p:cNvSpPr>
          <p:nvPr>
            <p:ph type="sldNum" sz="quarter" idx="12"/>
          </p:nvPr>
        </p:nvSpPr>
        <p:spPr/>
        <p:txBody>
          <a:bodyPr/>
          <a:lstStyle/>
          <a:p>
            <a:fld id="{78B01C4D-675F-4160-A3CC-BC2E253413A5}" type="slidenum">
              <a:rPr lang="en-ID" smtClean="0"/>
              <a:t>‹#›</a:t>
            </a:fld>
            <a:endParaRPr lang="en-ID" dirty="0"/>
          </a:p>
        </p:txBody>
      </p:sp>
    </p:spTree>
    <p:extLst>
      <p:ext uri="{BB962C8B-B14F-4D97-AF65-F5344CB8AC3E}">
        <p14:creationId xmlns:p14="http://schemas.microsoft.com/office/powerpoint/2010/main" val="20259530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ED263C-AE9E-C300-BD8D-1CDFD7B109D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B445169-A7C7-5D41-9CF6-B14B32EBE9A6}"/>
              </a:ext>
            </a:extLst>
          </p:cNvPr>
          <p:cNvSpPr>
            <a:spLocks noGrp="1"/>
          </p:cNvSpPr>
          <p:nvPr>
            <p:ph type="dt" sz="half" idx="10"/>
          </p:nvPr>
        </p:nvSpPr>
        <p:spPr/>
        <p:txBody>
          <a:bodyPr/>
          <a:lstStyle/>
          <a:p>
            <a:fld id="{0B51E6A4-E921-43AA-8A3D-7410645CB084}" type="datetimeFigureOut">
              <a:rPr lang="en-ID" smtClean="0"/>
              <a:t>04/06/2025</a:t>
            </a:fld>
            <a:endParaRPr lang="en-ID" dirty="0"/>
          </a:p>
        </p:txBody>
      </p:sp>
      <p:sp>
        <p:nvSpPr>
          <p:cNvPr id="4" name="Footer Placeholder 3">
            <a:extLst>
              <a:ext uri="{FF2B5EF4-FFF2-40B4-BE49-F238E27FC236}">
                <a16:creationId xmlns:a16="http://schemas.microsoft.com/office/drawing/2014/main" id="{FF6E8444-C7CC-3C6E-C4E7-E95C7DE3BC48}"/>
              </a:ext>
            </a:extLst>
          </p:cNvPr>
          <p:cNvSpPr>
            <a:spLocks noGrp="1"/>
          </p:cNvSpPr>
          <p:nvPr>
            <p:ph type="ftr" sz="quarter" idx="11"/>
          </p:nvPr>
        </p:nvSpPr>
        <p:spPr/>
        <p:txBody>
          <a:bodyPr/>
          <a:lstStyle/>
          <a:p>
            <a:endParaRPr lang="en-ID" dirty="0"/>
          </a:p>
        </p:txBody>
      </p:sp>
      <p:sp>
        <p:nvSpPr>
          <p:cNvPr id="5" name="Slide Number Placeholder 4">
            <a:extLst>
              <a:ext uri="{FF2B5EF4-FFF2-40B4-BE49-F238E27FC236}">
                <a16:creationId xmlns:a16="http://schemas.microsoft.com/office/drawing/2014/main" id="{4BCA0C32-407E-F355-0A26-E694352385A7}"/>
              </a:ext>
            </a:extLst>
          </p:cNvPr>
          <p:cNvSpPr>
            <a:spLocks noGrp="1"/>
          </p:cNvSpPr>
          <p:nvPr>
            <p:ph type="sldNum" sz="quarter" idx="12"/>
          </p:nvPr>
        </p:nvSpPr>
        <p:spPr/>
        <p:txBody>
          <a:bodyPr/>
          <a:lstStyle/>
          <a:p>
            <a:fld id="{78B01C4D-675F-4160-A3CC-BC2E253413A5}" type="slidenum">
              <a:rPr lang="en-ID" smtClean="0"/>
              <a:t>‹#›</a:t>
            </a:fld>
            <a:endParaRPr lang="en-ID" dirty="0"/>
          </a:p>
        </p:txBody>
      </p:sp>
    </p:spTree>
    <p:extLst>
      <p:ext uri="{BB962C8B-B14F-4D97-AF65-F5344CB8AC3E}">
        <p14:creationId xmlns:p14="http://schemas.microsoft.com/office/powerpoint/2010/main" val="34540045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B51E6A4-E921-43AA-8A3D-7410645CB084}" type="datetimeFigureOut">
              <a:rPr lang="en-ID" smtClean="0"/>
              <a:t>04/06/2025</a:t>
            </a:fld>
            <a:endParaRPr lang="en-ID" dirty="0"/>
          </a:p>
        </p:txBody>
      </p:sp>
      <p:sp>
        <p:nvSpPr>
          <p:cNvPr id="5" name="Footer Placeholder 4"/>
          <p:cNvSpPr>
            <a:spLocks noGrp="1"/>
          </p:cNvSpPr>
          <p:nvPr>
            <p:ph type="ftr" sz="quarter" idx="11"/>
          </p:nvPr>
        </p:nvSpPr>
        <p:spPr/>
        <p:txBody>
          <a:bodyPr/>
          <a:lstStyle/>
          <a:p>
            <a:endParaRPr lang="en-ID" dirty="0"/>
          </a:p>
        </p:txBody>
      </p:sp>
      <p:sp>
        <p:nvSpPr>
          <p:cNvPr id="6" name="Slide Number Placeholder 5"/>
          <p:cNvSpPr>
            <a:spLocks noGrp="1"/>
          </p:cNvSpPr>
          <p:nvPr>
            <p:ph type="sldNum" sz="quarter" idx="12"/>
          </p:nvPr>
        </p:nvSpPr>
        <p:spPr/>
        <p:txBody>
          <a:bodyPr/>
          <a:lstStyle/>
          <a:p>
            <a:fld id="{78B01C4D-675F-4160-A3CC-BC2E253413A5}" type="slidenum">
              <a:rPr lang="en-ID" smtClean="0"/>
              <a:t>‹#›</a:t>
            </a:fld>
            <a:endParaRPr lang="en-ID" dirty="0"/>
          </a:p>
        </p:txBody>
      </p:sp>
    </p:spTree>
    <p:extLst>
      <p:ext uri="{BB962C8B-B14F-4D97-AF65-F5344CB8AC3E}">
        <p14:creationId xmlns:p14="http://schemas.microsoft.com/office/powerpoint/2010/main" val="18811954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endParaRPr lang="en-US" dirty="0"/>
          </a:p>
        </p:txBody>
      </p:sp>
      <p:sp>
        <p:nvSpPr>
          <p:cNvPr id="3" name="Text Placeholder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B51E6A4-E921-43AA-8A3D-7410645CB084}" type="datetimeFigureOut">
              <a:rPr lang="en-ID" smtClean="0"/>
              <a:t>04/06/2025</a:t>
            </a:fld>
            <a:endParaRPr lang="en-ID" dirty="0"/>
          </a:p>
        </p:txBody>
      </p:sp>
      <p:sp>
        <p:nvSpPr>
          <p:cNvPr id="5" name="Footer Placeholder 4"/>
          <p:cNvSpPr>
            <a:spLocks noGrp="1"/>
          </p:cNvSpPr>
          <p:nvPr>
            <p:ph type="ftr" sz="quarter" idx="11"/>
          </p:nvPr>
        </p:nvSpPr>
        <p:spPr/>
        <p:txBody>
          <a:bodyPr/>
          <a:lstStyle/>
          <a:p>
            <a:endParaRPr lang="en-ID" dirty="0"/>
          </a:p>
        </p:txBody>
      </p:sp>
      <p:sp>
        <p:nvSpPr>
          <p:cNvPr id="6" name="Slide Number Placeholder 5"/>
          <p:cNvSpPr>
            <a:spLocks noGrp="1"/>
          </p:cNvSpPr>
          <p:nvPr>
            <p:ph type="sldNum" sz="quarter" idx="12"/>
          </p:nvPr>
        </p:nvSpPr>
        <p:spPr/>
        <p:txBody>
          <a:bodyPr/>
          <a:lstStyle/>
          <a:p>
            <a:fld id="{78B01C4D-675F-4160-A3CC-BC2E253413A5}" type="slidenum">
              <a:rPr lang="en-ID" smtClean="0"/>
              <a:t>‹#›</a:t>
            </a:fld>
            <a:endParaRPr lang="en-ID" dirty="0"/>
          </a:p>
        </p:txBody>
      </p:sp>
    </p:spTree>
    <p:extLst>
      <p:ext uri="{BB962C8B-B14F-4D97-AF65-F5344CB8AC3E}">
        <p14:creationId xmlns:p14="http://schemas.microsoft.com/office/powerpoint/2010/main" val="19720642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B51E6A4-E921-43AA-8A3D-7410645CB084}" type="datetimeFigureOut">
              <a:rPr lang="en-ID" smtClean="0"/>
              <a:t>04/06/2025</a:t>
            </a:fld>
            <a:endParaRPr lang="en-ID" dirty="0"/>
          </a:p>
        </p:txBody>
      </p:sp>
      <p:sp>
        <p:nvSpPr>
          <p:cNvPr id="6" name="Footer Placeholder 5"/>
          <p:cNvSpPr>
            <a:spLocks noGrp="1"/>
          </p:cNvSpPr>
          <p:nvPr>
            <p:ph type="ftr" sz="quarter" idx="11"/>
          </p:nvPr>
        </p:nvSpPr>
        <p:spPr/>
        <p:txBody>
          <a:bodyPr/>
          <a:lstStyle/>
          <a:p>
            <a:endParaRPr lang="en-ID" dirty="0"/>
          </a:p>
        </p:txBody>
      </p:sp>
      <p:sp>
        <p:nvSpPr>
          <p:cNvPr id="7" name="Slide Number Placeholder 6"/>
          <p:cNvSpPr>
            <a:spLocks noGrp="1"/>
          </p:cNvSpPr>
          <p:nvPr>
            <p:ph type="sldNum" sz="quarter" idx="12"/>
          </p:nvPr>
        </p:nvSpPr>
        <p:spPr/>
        <p:txBody>
          <a:bodyPr/>
          <a:lstStyle/>
          <a:p>
            <a:fld id="{78B01C4D-675F-4160-A3CC-BC2E253413A5}" type="slidenum">
              <a:rPr lang="en-ID" smtClean="0"/>
              <a:t>‹#›</a:t>
            </a:fld>
            <a:endParaRPr lang="en-ID" dirty="0"/>
          </a:p>
        </p:txBody>
      </p:sp>
    </p:spTree>
    <p:extLst>
      <p:ext uri="{BB962C8B-B14F-4D97-AF65-F5344CB8AC3E}">
        <p14:creationId xmlns:p14="http://schemas.microsoft.com/office/powerpoint/2010/main" val="1016297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p:spPr>
        <p:txBody>
          <a:bodyPr/>
          <a:lstStyle/>
          <a:p>
            <a:r>
              <a:rPr lang="en-US"/>
              <a:t>Click to edit Master title style</a:t>
            </a:r>
            <a:endParaRPr lang="en-US" dirty="0"/>
          </a:p>
        </p:txBody>
      </p:sp>
      <p:sp>
        <p:nvSpPr>
          <p:cNvPr id="3" name="Text Placeholder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B51E6A4-E921-43AA-8A3D-7410645CB084}" type="datetimeFigureOut">
              <a:rPr lang="en-ID" smtClean="0"/>
              <a:t>04/06/2025</a:t>
            </a:fld>
            <a:endParaRPr lang="en-ID" dirty="0"/>
          </a:p>
        </p:txBody>
      </p:sp>
      <p:sp>
        <p:nvSpPr>
          <p:cNvPr id="8" name="Footer Placeholder 7"/>
          <p:cNvSpPr>
            <a:spLocks noGrp="1"/>
          </p:cNvSpPr>
          <p:nvPr>
            <p:ph type="ftr" sz="quarter" idx="11"/>
          </p:nvPr>
        </p:nvSpPr>
        <p:spPr/>
        <p:txBody>
          <a:bodyPr/>
          <a:lstStyle/>
          <a:p>
            <a:endParaRPr lang="en-ID" dirty="0"/>
          </a:p>
        </p:txBody>
      </p:sp>
      <p:sp>
        <p:nvSpPr>
          <p:cNvPr id="9" name="Slide Number Placeholder 8"/>
          <p:cNvSpPr>
            <a:spLocks noGrp="1"/>
          </p:cNvSpPr>
          <p:nvPr>
            <p:ph type="sldNum" sz="quarter" idx="12"/>
          </p:nvPr>
        </p:nvSpPr>
        <p:spPr/>
        <p:txBody>
          <a:bodyPr/>
          <a:lstStyle/>
          <a:p>
            <a:fld id="{78B01C4D-675F-4160-A3CC-BC2E253413A5}" type="slidenum">
              <a:rPr lang="en-ID" smtClean="0"/>
              <a:t>‹#›</a:t>
            </a:fld>
            <a:endParaRPr lang="en-ID" dirty="0"/>
          </a:p>
        </p:txBody>
      </p:sp>
    </p:spTree>
    <p:extLst>
      <p:ext uri="{BB962C8B-B14F-4D97-AF65-F5344CB8AC3E}">
        <p14:creationId xmlns:p14="http://schemas.microsoft.com/office/powerpoint/2010/main" val="25508917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B51E6A4-E921-43AA-8A3D-7410645CB084}" type="datetimeFigureOut">
              <a:rPr lang="en-ID" smtClean="0"/>
              <a:t>04/06/2025</a:t>
            </a:fld>
            <a:endParaRPr lang="en-ID" dirty="0"/>
          </a:p>
        </p:txBody>
      </p:sp>
      <p:sp>
        <p:nvSpPr>
          <p:cNvPr id="4" name="Footer Placeholder 3"/>
          <p:cNvSpPr>
            <a:spLocks noGrp="1"/>
          </p:cNvSpPr>
          <p:nvPr>
            <p:ph type="ftr" sz="quarter" idx="11"/>
          </p:nvPr>
        </p:nvSpPr>
        <p:spPr/>
        <p:txBody>
          <a:bodyPr/>
          <a:lstStyle/>
          <a:p>
            <a:endParaRPr lang="en-ID" dirty="0"/>
          </a:p>
        </p:txBody>
      </p:sp>
      <p:sp>
        <p:nvSpPr>
          <p:cNvPr id="5" name="Slide Number Placeholder 4"/>
          <p:cNvSpPr>
            <a:spLocks noGrp="1"/>
          </p:cNvSpPr>
          <p:nvPr>
            <p:ph type="sldNum" sz="quarter" idx="12"/>
          </p:nvPr>
        </p:nvSpPr>
        <p:spPr/>
        <p:txBody>
          <a:bodyPr/>
          <a:lstStyle/>
          <a:p>
            <a:fld id="{78B01C4D-675F-4160-A3CC-BC2E253413A5}" type="slidenum">
              <a:rPr lang="en-ID" smtClean="0"/>
              <a:t>‹#›</a:t>
            </a:fld>
            <a:endParaRPr lang="en-ID" dirty="0"/>
          </a:p>
        </p:txBody>
      </p:sp>
    </p:spTree>
    <p:extLst>
      <p:ext uri="{BB962C8B-B14F-4D97-AF65-F5344CB8AC3E}">
        <p14:creationId xmlns:p14="http://schemas.microsoft.com/office/powerpoint/2010/main" val="25490477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B51E6A4-E921-43AA-8A3D-7410645CB084}" type="datetimeFigureOut">
              <a:rPr lang="en-ID" smtClean="0"/>
              <a:t>04/06/2025</a:t>
            </a:fld>
            <a:endParaRPr lang="en-ID" dirty="0"/>
          </a:p>
        </p:txBody>
      </p:sp>
      <p:sp>
        <p:nvSpPr>
          <p:cNvPr id="3" name="Footer Placeholder 2"/>
          <p:cNvSpPr>
            <a:spLocks noGrp="1"/>
          </p:cNvSpPr>
          <p:nvPr>
            <p:ph type="ftr" sz="quarter" idx="11"/>
          </p:nvPr>
        </p:nvSpPr>
        <p:spPr/>
        <p:txBody>
          <a:bodyPr/>
          <a:lstStyle/>
          <a:p>
            <a:endParaRPr lang="en-ID" dirty="0"/>
          </a:p>
        </p:txBody>
      </p:sp>
      <p:sp>
        <p:nvSpPr>
          <p:cNvPr id="4" name="Slide Number Placeholder 3"/>
          <p:cNvSpPr>
            <a:spLocks noGrp="1"/>
          </p:cNvSpPr>
          <p:nvPr>
            <p:ph type="sldNum" sz="quarter" idx="12"/>
          </p:nvPr>
        </p:nvSpPr>
        <p:spPr/>
        <p:txBody>
          <a:bodyPr/>
          <a:lstStyle/>
          <a:p>
            <a:fld id="{78B01C4D-675F-4160-A3CC-BC2E253413A5}" type="slidenum">
              <a:rPr lang="en-ID" smtClean="0"/>
              <a:t>‹#›</a:t>
            </a:fld>
            <a:endParaRPr lang="en-ID" dirty="0"/>
          </a:p>
        </p:txBody>
      </p:sp>
    </p:spTree>
    <p:extLst>
      <p:ext uri="{BB962C8B-B14F-4D97-AF65-F5344CB8AC3E}">
        <p14:creationId xmlns:p14="http://schemas.microsoft.com/office/powerpoint/2010/main" val="5844117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en-US" dirty="0"/>
          </a:p>
        </p:txBody>
      </p:sp>
      <p:sp>
        <p:nvSpPr>
          <p:cNvPr id="3" name="Content Placeholder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p:cNvSpPr>
            <a:spLocks noGrp="1"/>
          </p:cNvSpPr>
          <p:nvPr>
            <p:ph type="dt" sz="half" idx="10"/>
          </p:nvPr>
        </p:nvSpPr>
        <p:spPr/>
        <p:txBody>
          <a:bodyPr/>
          <a:lstStyle/>
          <a:p>
            <a:fld id="{0B51E6A4-E921-43AA-8A3D-7410645CB084}" type="datetimeFigureOut">
              <a:rPr lang="en-ID" smtClean="0"/>
              <a:t>04/06/2025</a:t>
            </a:fld>
            <a:endParaRPr lang="en-ID" dirty="0"/>
          </a:p>
        </p:txBody>
      </p:sp>
      <p:sp>
        <p:nvSpPr>
          <p:cNvPr id="6" name="Footer Placeholder 5"/>
          <p:cNvSpPr>
            <a:spLocks noGrp="1"/>
          </p:cNvSpPr>
          <p:nvPr>
            <p:ph type="ftr" sz="quarter" idx="11"/>
          </p:nvPr>
        </p:nvSpPr>
        <p:spPr/>
        <p:txBody>
          <a:bodyPr/>
          <a:lstStyle/>
          <a:p>
            <a:endParaRPr lang="en-ID" dirty="0"/>
          </a:p>
        </p:txBody>
      </p:sp>
      <p:sp>
        <p:nvSpPr>
          <p:cNvPr id="7" name="Slide Number Placeholder 6"/>
          <p:cNvSpPr>
            <a:spLocks noGrp="1"/>
          </p:cNvSpPr>
          <p:nvPr>
            <p:ph type="sldNum" sz="quarter" idx="12"/>
          </p:nvPr>
        </p:nvSpPr>
        <p:spPr/>
        <p:txBody>
          <a:bodyPr/>
          <a:lstStyle/>
          <a:p>
            <a:fld id="{78B01C4D-675F-4160-A3CC-BC2E253413A5}" type="slidenum">
              <a:rPr lang="en-ID" smtClean="0"/>
              <a:t>‹#›</a:t>
            </a:fld>
            <a:endParaRPr lang="en-ID" dirty="0"/>
          </a:p>
        </p:txBody>
      </p:sp>
    </p:spTree>
    <p:extLst>
      <p:ext uri="{BB962C8B-B14F-4D97-AF65-F5344CB8AC3E}">
        <p14:creationId xmlns:p14="http://schemas.microsoft.com/office/powerpoint/2010/main" val="37103771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774782" y="1481138"/>
            <a:ext cx="9258300" cy="7310438"/>
          </a:xfrm>
        </p:spPr>
        <p:txBody>
          <a:bodyPr anchor="t"/>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en-US" dirty="0"/>
              <a:t>Click icon to add picture</a:t>
            </a:r>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p:cNvSpPr>
            <a:spLocks noGrp="1"/>
          </p:cNvSpPr>
          <p:nvPr>
            <p:ph type="dt" sz="half" idx="10"/>
          </p:nvPr>
        </p:nvSpPr>
        <p:spPr/>
        <p:txBody>
          <a:bodyPr/>
          <a:lstStyle/>
          <a:p>
            <a:fld id="{0B51E6A4-E921-43AA-8A3D-7410645CB084}" type="datetimeFigureOut">
              <a:rPr lang="en-ID" smtClean="0"/>
              <a:t>04/06/2025</a:t>
            </a:fld>
            <a:endParaRPr lang="en-ID" dirty="0"/>
          </a:p>
        </p:txBody>
      </p:sp>
      <p:sp>
        <p:nvSpPr>
          <p:cNvPr id="6" name="Footer Placeholder 5"/>
          <p:cNvSpPr>
            <a:spLocks noGrp="1"/>
          </p:cNvSpPr>
          <p:nvPr>
            <p:ph type="ftr" sz="quarter" idx="11"/>
          </p:nvPr>
        </p:nvSpPr>
        <p:spPr/>
        <p:txBody>
          <a:bodyPr/>
          <a:lstStyle/>
          <a:p>
            <a:endParaRPr lang="en-ID" dirty="0"/>
          </a:p>
        </p:txBody>
      </p:sp>
      <p:sp>
        <p:nvSpPr>
          <p:cNvPr id="7" name="Slide Number Placeholder 6"/>
          <p:cNvSpPr>
            <a:spLocks noGrp="1"/>
          </p:cNvSpPr>
          <p:nvPr>
            <p:ph type="sldNum" sz="quarter" idx="12"/>
          </p:nvPr>
        </p:nvSpPr>
        <p:spPr/>
        <p:txBody>
          <a:bodyPr/>
          <a:lstStyle/>
          <a:p>
            <a:fld id="{78B01C4D-675F-4160-A3CC-BC2E253413A5}" type="slidenum">
              <a:rPr lang="en-ID" smtClean="0"/>
              <a:t>‹#›</a:t>
            </a:fld>
            <a:endParaRPr lang="en-ID" dirty="0"/>
          </a:p>
        </p:txBody>
      </p:sp>
    </p:spTree>
    <p:extLst>
      <p:ext uri="{BB962C8B-B14F-4D97-AF65-F5344CB8AC3E}">
        <p14:creationId xmlns:p14="http://schemas.microsoft.com/office/powerpoint/2010/main" val="11081599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0B51E6A4-E921-43AA-8A3D-7410645CB084}" type="datetimeFigureOut">
              <a:rPr lang="en-ID" smtClean="0"/>
              <a:t>04/06/2025</a:t>
            </a:fld>
            <a:endParaRPr lang="en-ID" dirty="0"/>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ID" dirty="0"/>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78B01C4D-675F-4160-A3CC-BC2E253413A5}" type="slidenum">
              <a:rPr lang="en-ID" smtClean="0"/>
              <a:t>‹#›</a:t>
            </a:fld>
            <a:endParaRPr lang="en-ID" dirty="0"/>
          </a:p>
        </p:txBody>
      </p:sp>
    </p:spTree>
    <p:extLst>
      <p:ext uri="{BB962C8B-B14F-4D97-AF65-F5344CB8AC3E}">
        <p14:creationId xmlns:p14="http://schemas.microsoft.com/office/powerpoint/2010/main" val="109268821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svg"/></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38.png"/><Relationship Id="rId4" Type="http://schemas.openxmlformats.org/officeDocument/2006/relationships/image" Target="../media/image35.svg"/></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7.png"/><Relationship Id="rId2" Type="http://schemas.openxmlformats.org/officeDocument/2006/relationships/image" Target="../media/image5.png"/><Relationship Id="rId1" Type="http://schemas.openxmlformats.org/officeDocument/2006/relationships/slideLayout" Target="../slideLayouts/slideLayout8.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5.svg"/></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7.png"/><Relationship Id="rId2" Type="http://schemas.openxmlformats.org/officeDocument/2006/relationships/image" Target="../media/image5.png"/><Relationship Id="rId1" Type="http://schemas.openxmlformats.org/officeDocument/2006/relationships/slideLayout" Target="../slideLayouts/slideLayout8.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35.sv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43.png"/><Relationship Id="rId2" Type="http://schemas.openxmlformats.org/officeDocument/2006/relationships/notesSlide" Target="../notesSlides/notesSlide1.xml"/><Relationship Id="rId1" Type="http://schemas.openxmlformats.org/officeDocument/2006/relationships/slideLayout" Target="../slideLayouts/slideLayout8.xml"/><Relationship Id="rId6" Type="http://schemas.openxmlformats.org/officeDocument/2006/relationships/image" Target="../media/image37.png"/><Relationship Id="rId5" Type="http://schemas.openxmlformats.org/officeDocument/2006/relationships/image" Target="../media/image35.svg"/><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image" Target="../media/image5.png"/><Relationship Id="rId1" Type="http://schemas.openxmlformats.org/officeDocument/2006/relationships/slideLayout" Target="../slideLayouts/slideLayout8.xml"/><Relationship Id="rId6" Type="http://schemas.openxmlformats.org/officeDocument/2006/relationships/image" Target="../media/image47.jpeg"/><Relationship Id="rId5" Type="http://schemas.openxmlformats.org/officeDocument/2006/relationships/image" Target="../media/image46.png"/><Relationship Id="rId4" Type="http://schemas.openxmlformats.org/officeDocument/2006/relationships/image" Target="../media/image45.emf"/></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5.png"/><Relationship Id="rId1" Type="http://schemas.openxmlformats.org/officeDocument/2006/relationships/slideLayout" Target="../slideLayouts/slideLayout1.xml"/><Relationship Id="rId5" Type="http://schemas.openxmlformats.org/officeDocument/2006/relationships/image" Target="../media/image51.jpeg"/><Relationship Id="rId4" Type="http://schemas.openxmlformats.org/officeDocument/2006/relationships/image" Target="../media/image50.png"/></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5.png"/><Relationship Id="rId1" Type="http://schemas.openxmlformats.org/officeDocument/2006/relationships/slideLayout" Target="../slideLayouts/slideLayout8.xml"/><Relationship Id="rId5" Type="http://schemas.openxmlformats.org/officeDocument/2006/relationships/image" Target="../media/image52.png"/><Relationship Id="rId4" Type="http://schemas.openxmlformats.org/officeDocument/2006/relationships/image" Target="../media/image50.png"/></Relationships>
</file>

<file path=ppt/slides/_rels/slide2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5.png"/><Relationship Id="rId1" Type="http://schemas.openxmlformats.org/officeDocument/2006/relationships/slideLayout" Target="../slideLayouts/slideLayout8.xml"/><Relationship Id="rId5" Type="http://schemas.openxmlformats.org/officeDocument/2006/relationships/image" Target="../media/image53.png"/><Relationship Id="rId4" Type="http://schemas.openxmlformats.org/officeDocument/2006/relationships/image" Target="../media/image50.png"/></Relationships>
</file>

<file path=ppt/slides/_rels/slide22.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6.jpg"/><Relationship Id="rId2" Type="http://schemas.openxmlformats.org/officeDocument/2006/relationships/image" Target="../media/image5.png"/><Relationship Id="rId1" Type="http://schemas.openxmlformats.org/officeDocument/2006/relationships/slideLayout" Target="../slideLayouts/slideLayout8.xml"/><Relationship Id="rId6" Type="http://schemas.openxmlformats.org/officeDocument/2006/relationships/image" Target="../media/image55.png"/><Relationship Id="rId5" Type="http://schemas.openxmlformats.org/officeDocument/2006/relationships/image" Target="../media/image54.jpg"/><Relationship Id="rId4" Type="http://schemas.openxmlformats.org/officeDocument/2006/relationships/image" Target="../media/image50.png"/></Relationships>
</file>

<file path=ppt/slides/_rels/slide2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png"/><Relationship Id="rId1" Type="http://schemas.openxmlformats.org/officeDocument/2006/relationships/slideLayout" Target="../slideLayouts/slideLayout8.xml"/><Relationship Id="rId5" Type="http://schemas.openxmlformats.org/officeDocument/2006/relationships/image" Target="../media/image59.jpg"/><Relationship Id="rId4" Type="http://schemas.openxmlformats.org/officeDocument/2006/relationships/image" Target="../media/image58.png"/></Relationships>
</file>

<file path=ppt/slides/_rels/slide2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61.svg"/></Relationships>
</file>

<file path=ppt/slides/_rels/slide2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5.png"/><Relationship Id="rId1" Type="http://schemas.openxmlformats.org/officeDocument/2006/relationships/slideLayout" Target="../slideLayouts/slideLayout1.xml"/><Relationship Id="rId5" Type="http://schemas.openxmlformats.org/officeDocument/2006/relationships/image" Target="../media/image63.png"/><Relationship Id="rId4" Type="http://schemas.openxmlformats.org/officeDocument/2006/relationships/image" Target="../media/image62.png"/></Relationships>
</file>

<file path=ppt/slides/_rels/slide26.xml.rels><?xml version="1.0" encoding="UTF-8" standalone="yes"?>
<Relationships xmlns="http://schemas.openxmlformats.org/package/2006/relationships"><Relationship Id="rId8" Type="http://schemas.openxmlformats.org/officeDocument/2006/relationships/image" Target="../media/image65.svg"/><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62.png"/><Relationship Id="rId5" Type="http://schemas.openxmlformats.org/officeDocument/2006/relationships/image" Target="../media/image49.png"/><Relationship Id="rId4" Type="http://schemas.openxmlformats.org/officeDocument/2006/relationships/image" Target="../media/image61.svg"/></Relationships>
</file>

<file path=ppt/slides/_rels/slide27.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69.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28.xml.rels><?xml version="1.0" encoding="UTF-8" standalone="yes"?>
<Relationships xmlns="http://schemas.openxmlformats.org/package/2006/relationships"><Relationship Id="rId8" Type="http://schemas.openxmlformats.org/officeDocument/2006/relationships/image" Target="../media/image61.svg"/><Relationship Id="rId3" Type="http://schemas.openxmlformats.org/officeDocument/2006/relationships/image" Target="../media/image49.png"/><Relationship Id="rId7" Type="http://schemas.openxmlformats.org/officeDocument/2006/relationships/image" Target="../media/image60.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65.svg"/><Relationship Id="rId5" Type="http://schemas.openxmlformats.org/officeDocument/2006/relationships/image" Target="../media/image64.png"/><Relationship Id="rId4" Type="http://schemas.openxmlformats.org/officeDocument/2006/relationships/image" Target="../media/image70.png"/></Relationships>
</file>

<file path=ppt/slides/_rels/slide29.xml.rels><?xml version="1.0" encoding="UTF-8" standalone="yes"?>
<Relationships xmlns="http://schemas.openxmlformats.org/package/2006/relationships"><Relationship Id="rId3" Type="http://schemas.openxmlformats.org/officeDocument/2006/relationships/image" Target="../media/image45.emf"/><Relationship Id="rId7" Type="http://schemas.openxmlformats.org/officeDocument/2006/relationships/image" Target="../media/image72.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49.png"/><Relationship Id="rId5" Type="http://schemas.openxmlformats.org/officeDocument/2006/relationships/image" Target="../media/image71.png"/><Relationship Id="rId4" Type="http://schemas.openxmlformats.org/officeDocument/2006/relationships/image" Target="../media/image47.jpe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9.sv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7.svg"/></Relationships>
</file>

<file path=ppt/slides/_rels/slide3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74.svg"/></Relationships>
</file>

<file path=ppt/slides/_rels/slide3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5.png"/><Relationship Id="rId1" Type="http://schemas.openxmlformats.org/officeDocument/2006/relationships/slideLayout" Target="../slideLayouts/slideLayout1.xml"/><Relationship Id="rId5" Type="http://schemas.openxmlformats.org/officeDocument/2006/relationships/image" Target="../media/image77.png"/><Relationship Id="rId4" Type="http://schemas.openxmlformats.org/officeDocument/2006/relationships/image" Target="../media/image76.svg"/></Relationships>
</file>

<file path=ppt/slides/_rels/slide3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78.png"/></Relationships>
</file>

<file path=ppt/slides/_rels/slide3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81.png"/></Relationships>
</file>

<file path=ppt/slides/_rels/slide36.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83.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11.sv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1.xml"/><Relationship Id="rId1" Type="http://schemas.openxmlformats.org/officeDocument/2006/relationships/video" Target="https://www.youtube.com/embed/C5tslgbduiI?feature=oembed" TargetMode="External"/><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png"/><Relationship Id="rId3" Type="http://schemas.openxmlformats.org/officeDocument/2006/relationships/image" Target="../media/image18.jpg"/><Relationship Id="rId7" Type="http://schemas.openxmlformats.org/officeDocument/2006/relationships/image" Target="../media/image22.png"/><Relationship Id="rId12" Type="http://schemas.openxmlformats.org/officeDocument/2006/relationships/image" Target="../media/image27.png"/><Relationship Id="rId2" Type="http://schemas.openxmlformats.org/officeDocument/2006/relationships/image" Target="../media/image1.png"/><Relationship Id="rId16" Type="http://schemas.openxmlformats.org/officeDocument/2006/relationships/image" Target="../media/image31.jpg"/><Relationship Id="rId1" Type="http://schemas.openxmlformats.org/officeDocument/2006/relationships/slideLayout" Target="../slideLayouts/slideLayout2.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5" Type="http://schemas.openxmlformats.org/officeDocument/2006/relationships/image" Target="../media/image3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 Id="rId1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624EDC8-70B8-593F-DF7A-916153FF6B49}"/>
              </a:ext>
            </a:extLst>
          </p:cNvPr>
          <p:cNvPicPr>
            <a:picLocks noChangeAspect="1"/>
          </p:cNvPicPr>
          <p:nvPr/>
        </p:nvPicPr>
        <p:blipFill>
          <a:blip r:embed="rId2">
            <a:alphaModFix/>
            <a:extLst>
              <a:ext uri="{28A0092B-C50C-407E-A947-70E740481C1C}">
                <a14:useLocalDpi xmlns:a14="http://schemas.microsoft.com/office/drawing/2010/main" val="0"/>
              </a:ext>
            </a:extLst>
          </a:blip>
          <a:stretch>
            <a:fillRect/>
          </a:stretch>
        </p:blipFill>
        <p:spPr>
          <a:xfrm>
            <a:off x="0" y="0"/>
            <a:ext cx="18288000" cy="3009900"/>
          </a:xfrm>
          <a:prstGeom prst="rect">
            <a:avLst/>
          </a:prstGeom>
        </p:spPr>
      </p:pic>
      <p:pic>
        <p:nvPicPr>
          <p:cNvPr id="9" name="Picture 8">
            <a:extLst>
              <a:ext uri="{FF2B5EF4-FFF2-40B4-BE49-F238E27FC236}">
                <a16:creationId xmlns:a16="http://schemas.microsoft.com/office/drawing/2014/main" id="{46CE3B9B-C3DD-DD88-5607-227D7C1313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5341" y="5324513"/>
            <a:ext cx="3109524" cy="1057238"/>
          </a:xfrm>
          <a:prstGeom prst="rect">
            <a:avLst/>
          </a:prstGeom>
        </p:spPr>
      </p:pic>
      <p:sp>
        <p:nvSpPr>
          <p:cNvPr id="10" name="TextBox 9">
            <a:extLst>
              <a:ext uri="{FF2B5EF4-FFF2-40B4-BE49-F238E27FC236}">
                <a16:creationId xmlns:a16="http://schemas.microsoft.com/office/drawing/2014/main" id="{609D6843-3D32-4A7D-564B-85377242C28C}"/>
              </a:ext>
            </a:extLst>
          </p:cNvPr>
          <p:cNvSpPr txBox="1"/>
          <p:nvPr/>
        </p:nvSpPr>
        <p:spPr>
          <a:xfrm>
            <a:off x="8875341" y="6381751"/>
            <a:ext cx="8292783" cy="2739211"/>
          </a:xfrm>
          <a:prstGeom prst="rect">
            <a:avLst/>
          </a:prstGeom>
          <a:noFill/>
        </p:spPr>
        <p:txBody>
          <a:bodyPr wrap="square" rtlCol="0">
            <a:spAutoFit/>
          </a:bodyPr>
          <a:lstStyle/>
          <a:p>
            <a:r>
              <a:rPr lang="en-ID" sz="4400" b="1" i="0" dirty="0">
                <a:solidFill>
                  <a:srgbClr val="000000"/>
                </a:solidFill>
                <a:effectLst/>
                <a:latin typeface="Roboto" pitchFamily="2" charset="0"/>
                <a:ea typeface="Roboto" pitchFamily="2" charset="0"/>
              </a:rPr>
              <a:t>DIGITAL RISK</a:t>
            </a:r>
          </a:p>
          <a:p>
            <a:r>
              <a:rPr lang="en-ID" sz="3200" b="1" i="1" dirty="0">
                <a:solidFill>
                  <a:srgbClr val="000000"/>
                </a:solidFill>
                <a:latin typeface="Roboto" pitchFamily="2" charset="0"/>
                <a:ea typeface="Roboto" pitchFamily="2" charset="0"/>
              </a:rPr>
              <a:t>Protecting Your Most Important Asset</a:t>
            </a:r>
            <a:endParaRPr lang="en-ID" sz="3200" b="1" i="1" dirty="0">
              <a:solidFill>
                <a:srgbClr val="000000"/>
              </a:solidFill>
              <a:effectLst/>
              <a:latin typeface="Roboto" pitchFamily="2" charset="0"/>
              <a:ea typeface="Roboto" pitchFamily="2" charset="0"/>
            </a:endParaRPr>
          </a:p>
          <a:p>
            <a:r>
              <a:rPr lang="en-ID" sz="3200" dirty="0">
                <a:solidFill>
                  <a:srgbClr val="000000"/>
                </a:solidFill>
                <a:latin typeface="Roboto" pitchFamily="2" charset="0"/>
                <a:ea typeface="Roboto" pitchFamily="2" charset="0"/>
              </a:rPr>
              <a:t>Ryan O’Ramsay Barrett</a:t>
            </a:r>
          </a:p>
          <a:p>
            <a:r>
              <a:rPr lang="en-ID" sz="3200" dirty="0">
                <a:solidFill>
                  <a:srgbClr val="000000"/>
                </a:solidFill>
                <a:latin typeface="Roboto" pitchFamily="2" charset="0"/>
                <a:ea typeface="Roboto" pitchFamily="2" charset="0"/>
              </a:rPr>
              <a:t>ORAM Cybersecurity Advisors</a:t>
            </a:r>
          </a:p>
          <a:p>
            <a:r>
              <a:rPr lang="en-ID" sz="3200" dirty="0">
                <a:solidFill>
                  <a:srgbClr val="000000"/>
                </a:solidFill>
                <a:latin typeface="Roboto" pitchFamily="2" charset="0"/>
                <a:ea typeface="Roboto" pitchFamily="2" charset="0"/>
              </a:rPr>
              <a:t>Founder – Chief Executive Officer</a:t>
            </a:r>
          </a:p>
        </p:txBody>
      </p:sp>
      <p:pic>
        <p:nvPicPr>
          <p:cNvPr id="3" name="Picture 2">
            <a:extLst>
              <a:ext uri="{FF2B5EF4-FFF2-40B4-BE49-F238E27FC236}">
                <a16:creationId xmlns:a16="http://schemas.microsoft.com/office/drawing/2014/main" id="{CEDBD9EF-934B-2E14-5EFD-852CEBCAE312}"/>
              </a:ext>
            </a:extLst>
          </p:cNvPr>
          <p:cNvPicPr>
            <a:picLocks noChangeAspect="1"/>
          </p:cNvPicPr>
          <p:nvPr/>
        </p:nvPicPr>
        <p:blipFill>
          <a:blip r:embed="rId4">
            <a:extLst>
              <a:ext uri="{28A0092B-C50C-407E-A947-70E740481C1C}">
                <a14:useLocalDpi xmlns:a14="http://schemas.microsoft.com/office/drawing/2010/main" val="0"/>
              </a:ext>
            </a:extLst>
          </a:blip>
          <a:srcRect l="30979" r="18379"/>
          <a:stretch/>
        </p:blipFill>
        <p:spPr>
          <a:xfrm>
            <a:off x="1333500" y="914400"/>
            <a:ext cx="6421966" cy="8458200"/>
          </a:xfrm>
          <a:prstGeom prst="roundRect">
            <a:avLst>
              <a:gd name="adj" fmla="val 6285"/>
            </a:avLst>
          </a:prstGeom>
          <a:effectLst>
            <a:outerShdw blurRad="406400" dist="38100" dir="2700000" algn="tl" rotWithShape="0">
              <a:prstClr val="black">
                <a:alpha val="40000"/>
              </a:prstClr>
            </a:outerShdw>
          </a:effectLst>
        </p:spPr>
      </p:pic>
      <p:pic>
        <p:nvPicPr>
          <p:cNvPr id="12" name="Picture 11">
            <a:extLst>
              <a:ext uri="{FF2B5EF4-FFF2-40B4-BE49-F238E27FC236}">
                <a16:creationId xmlns:a16="http://schemas.microsoft.com/office/drawing/2014/main" id="{6FFC0132-1DC9-01A0-9E78-35AE46FE2486}"/>
              </a:ext>
            </a:extLst>
          </p:cNvPr>
          <p:cNvPicPr>
            <a:picLocks noChangeAspect="1"/>
          </p:cNvPicPr>
          <p:nvPr/>
        </p:nvPicPr>
        <p:blipFill>
          <a:blip r:embed="rId5"/>
          <a:stretch>
            <a:fillRect/>
          </a:stretch>
        </p:blipFill>
        <p:spPr>
          <a:xfrm>
            <a:off x="14168622" y="3452038"/>
            <a:ext cx="2999502" cy="2739211"/>
          </a:xfrm>
          <a:prstGeom prst="rect">
            <a:avLst/>
          </a:prstGeom>
        </p:spPr>
      </p:pic>
    </p:spTree>
    <p:extLst>
      <p:ext uri="{BB962C8B-B14F-4D97-AF65-F5344CB8AC3E}">
        <p14:creationId xmlns:p14="http://schemas.microsoft.com/office/powerpoint/2010/main" val="17950906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B8C3B1-CC07-1363-A0C1-4932C12CD18C}"/>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85AE2B41-3260-AA0D-69D3-B188D9989CC8}"/>
              </a:ext>
            </a:extLst>
          </p:cNvPr>
          <p:cNvSpPr/>
          <p:nvPr/>
        </p:nvSpPr>
        <p:spPr>
          <a:xfrm>
            <a:off x="0" y="0"/>
            <a:ext cx="18288000" cy="10287000"/>
          </a:xfrm>
          <a:prstGeom prst="rect">
            <a:avLst/>
          </a:prstGeom>
          <a:solidFill>
            <a:srgbClr val="4062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6" name="TextBox 5">
            <a:extLst>
              <a:ext uri="{FF2B5EF4-FFF2-40B4-BE49-F238E27FC236}">
                <a16:creationId xmlns:a16="http://schemas.microsoft.com/office/drawing/2014/main" id="{91995D29-0924-F6CC-0AB7-73BF9E631D81}"/>
              </a:ext>
            </a:extLst>
          </p:cNvPr>
          <p:cNvSpPr txBox="1"/>
          <p:nvPr/>
        </p:nvSpPr>
        <p:spPr>
          <a:xfrm>
            <a:off x="1944349" y="2251262"/>
            <a:ext cx="13765551" cy="3077766"/>
          </a:xfrm>
          <a:prstGeom prst="rect">
            <a:avLst/>
          </a:prstGeom>
          <a:noFill/>
        </p:spPr>
        <p:txBody>
          <a:bodyPr wrap="square" rtlCol="0">
            <a:spAutoFit/>
          </a:bodyPr>
          <a:lstStyle/>
          <a:p>
            <a:pPr algn="ctr"/>
            <a:r>
              <a:rPr lang="en-US" sz="5000" b="1" i="0" dirty="0">
                <a:solidFill>
                  <a:schemeClr val="bg1"/>
                </a:solidFill>
                <a:effectLst/>
                <a:latin typeface="Nunito" pitchFamily="2" charset="0"/>
              </a:rPr>
              <a:t>LET’S TOUR THE </a:t>
            </a:r>
            <a:r>
              <a:rPr lang="en-US" sz="5000" b="1" i="0" dirty="0">
                <a:solidFill>
                  <a:srgbClr val="002060"/>
                </a:solidFill>
                <a:effectLst/>
                <a:latin typeface="Nunito" pitchFamily="2" charset="0"/>
              </a:rPr>
              <a:t>DARK WEB</a:t>
            </a:r>
          </a:p>
          <a:p>
            <a:pPr algn="l"/>
            <a:endParaRPr lang="en-US" sz="3600" b="1" i="0" dirty="0">
              <a:solidFill>
                <a:schemeClr val="bg1"/>
              </a:solidFill>
              <a:effectLst/>
              <a:latin typeface="Nunito" pitchFamily="2" charset="0"/>
            </a:endParaRPr>
          </a:p>
          <a:p>
            <a:pPr algn="l"/>
            <a:endParaRPr lang="en-US" sz="3600" b="1" dirty="0">
              <a:solidFill>
                <a:schemeClr val="bg1"/>
              </a:solidFill>
              <a:latin typeface="Nunito" pitchFamily="2" charset="0"/>
            </a:endParaRPr>
          </a:p>
          <a:p>
            <a:pPr algn="l"/>
            <a:endParaRPr lang="en-US" sz="3600" b="1" i="0" dirty="0">
              <a:solidFill>
                <a:schemeClr val="bg1"/>
              </a:solidFill>
              <a:effectLst/>
              <a:latin typeface="Nunito" pitchFamily="2" charset="0"/>
            </a:endParaRPr>
          </a:p>
          <a:p>
            <a:pPr algn="l"/>
            <a:endParaRPr lang="en-US" sz="3600" b="1" i="0" dirty="0">
              <a:solidFill>
                <a:schemeClr val="bg1"/>
              </a:solidFill>
              <a:effectLst/>
              <a:latin typeface="Nunito" pitchFamily="2" charset="0"/>
            </a:endParaRPr>
          </a:p>
        </p:txBody>
      </p:sp>
      <p:pic>
        <p:nvPicPr>
          <p:cNvPr id="2" name="Picture 1">
            <a:extLst>
              <a:ext uri="{FF2B5EF4-FFF2-40B4-BE49-F238E27FC236}">
                <a16:creationId xmlns:a16="http://schemas.microsoft.com/office/drawing/2014/main" id="{7C5C8BF9-5F7C-6F38-81EB-56D1701B92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88549" y="660228"/>
            <a:ext cx="2320302" cy="788903"/>
          </a:xfrm>
          <a:prstGeom prst="rect">
            <a:avLst/>
          </a:prstGeom>
        </p:spPr>
      </p:pic>
      <p:grpSp>
        <p:nvGrpSpPr>
          <p:cNvPr id="15" name="Group 14">
            <a:extLst>
              <a:ext uri="{FF2B5EF4-FFF2-40B4-BE49-F238E27FC236}">
                <a16:creationId xmlns:a16="http://schemas.microsoft.com/office/drawing/2014/main" id="{293AE547-3A93-A9D3-5728-4F7F0158B223}"/>
              </a:ext>
            </a:extLst>
          </p:cNvPr>
          <p:cNvGrpSpPr/>
          <p:nvPr/>
        </p:nvGrpSpPr>
        <p:grpSpPr>
          <a:xfrm>
            <a:off x="979149" y="8709157"/>
            <a:ext cx="12520246" cy="1144731"/>
            <a:chOff x="979149" y="8709157"/>
            <a:chExt cx="12520246" cy="1144731"/>
          </a:xfrm>
        </p:grpSpPr>
        <p:grpSp>
          <p:nvGrpSpPr>
            <p:cNvPr id="12" name="Group 11">
              <a:extLst>
                <a:ext uri="{FF2B5EF4-FFF2-40B4-BE49-F238E27FC236}">
                  <a16:creationId xmlns:a16="http://schemas.microsoft.com/office/drawing/2014/main" id="{5069B236-F19B-5FFC-CA7A-A7E01739A135}"/>
                </a:ext>
              </a:extLst>
            </p:cNvPr>
            <p:cNvGrpSpPr/>
            <p:nvPr/>
          </p:nvGrpSpPr>
          <p:grpSpPr>
            <a:xfrm>
              <a:off x="979149" y="8709157"/>
              <a:ext cx="12520246" cy="1144731"/>
              <a:chOff x="979149" y="8709157"/>
              <a:chExt cx="12520246" cy="1144731"/>
            </a:xfrm>
          </p:grpSpPr>
          <p:sp>
            <p:nvSpPr>
              <p:cNvPr id="4" name="TextBox 3">
                <a:extLst>
                  <a:ext uri="{FF2B5EF4-FFF2-40B4-BE49-F238E27FC236}">
                    <a16:creationId xmlns:a16="http://schemas.microsoft.com/office/drawing/2014/main" id="{87621DD5-5A65-A1F4-BB08-CC7EE6DEDD55}"/>
                  </a:ext>
                </a:extLst>
              </p:cNvPr>
              <p:cNvSpPr txBox="1"/>
              <p:nvPr/>
            </p:nvSpPr>
            <p:spPr>
              <a:xfrm>
                <a:off x="979149" y="9084447"/>
                <a:ext cx="2481503" cy="769441"/>
              </a:xfrm>
              <a:prstGeom prst="rect">
                <a:avLst/>
              </a:prstGeom>
              <a:noFill/>
            </p:spPr>
            <p:txBody>
              <a:bodyPr wrap="square" rtlCol="0">
                <a:spAutoFit/>
              </a:bodyPr>
              <a:lstStyle/>
              <a:p>
                <a:r>
                  <a:rPr lang="en-US" sz="1600" b="1" i="0" dirty="0">
                    <a:solidFill>
                      <a:schemeClr val="bg1"/>
                    </a:solidFill>
                    <a:effectLst/>
                    <a:latin typeface="Nunito" pitchFamily="2" charset="0"/>
                  </a:rPr>
                  <a:t>Telephone</a:t>
                </a:r>
              </a:p>
              <a:p>
                <a:r>
                  <a:rPr lang="en-US" sz="1400" b="0" i="0" dirty="0">
                    <a:solidFill>
                      <a:schemeClr val="bg1"/>
                    </a:solidFill>
                    <a:effectLst/>
                    <a:latin typeface="Nunito" pitchFamily="2" charset="0"/>
                  </a:rPr>
                  <a:t>617-933-5060</a:t>
                </a:r>
              </a:p>
              <a:p>
                <a:r>
                  <a:rPr lang="en-US" sz="1400" b="0" i="0" dirty="0">
                    <a:solidFill>
                      <a:schemeClr val="bg1"/>
                    </a:solidFill>
                    <a:effectLst/>
                    <a:latin typeface="Nunito" pitchFamily="2" charset="0"/>
                  </a:rPr>
                  <a:t>949-832-1120</a:t>
                </a:r>
              </a:p>
            </p:txBody>
          </p:sp>
          <p:sp>
            <p:nvSpPr>
              <p:cNvPr id="7" name="TextBox 6">
                <a:extLst>
                  <a:ext uri="{FF2B5EF4-FFF2-40B4-BE49-F238E27FC236}">
                    <a16:creationId xmlns:a16="http://schemas.microsoft.com/office/drawing/2014/main" id="{53A50C23-5C86-93C1-43F3-C86EF29BB2A9}"/>
                  </a:ext>
                </a:extLst>
              </p:cNvPr>
              <p:cNvSpPr txBox="1"/>
              <p:nvPr/>
            </p:nvSpPr>
            <p:spPr>
              <a:xfrm>
                <a:off x="10614570" y="9084447"/>
                <a:ext cx="2884825" cy="553998"/>
              </a:xfrm>
              <a:prstGeom prst="rect">
                <a:avLst/>
              </a:prstGeom>
              <a:noFill/>
            </p:spPr>
            <p:txBody>
              <a:bodyPr wrap="square" rtlCol="0">
                <a:spAutoFit/>
              </a:bodyPr>
              <a:lstStyle/>
              <a:p>
                <a:r>
                  <a:rPr lang="en-US" sz="1600" b="1" i="0" dirty="0">
                    <a:solidFill>
                      <a:schemeClr val="bg1"/>
                    </a:solidFill>
                    <a:effectLst/>
                    <a:latin typeface="Nunito" pitchFamily="2" charset="0"/>
                  </a:rPr>
                  <a:t>Website</a:t>
                </a:r>
              </a:p>
              <a:p>
                <a:r>
                  <a:rPr lang="en-US" sz="1400" b="0" i="0" dirty="0">
                    <a:solidFill>
                      <a:schemeClr val="bg1"/>
                    </a:solidFill>
                    <a:effectLst/>
                    <a:latin typeface="Nunito" pitchFamily="2" charset="0"/>
                  </a:rPr>
                  <a:t>https://www.oramca.com/</a:t>
                </a:r>
                <a:endParaRPr lang="en-US" sz="1600" b="0" i="0" dirty="0">
                  <a:solidFill>
                    <a:schemeClr val="bg1"/>
                  </a:solidFill>
                  <a:effectLst/>
                  <a:latin typeface="Nunito" pitchFamily="2" charset="0"/>
                </a:endParaRPr>
              </a:p>
            </p:txBody>
          </p:sp>
          <p:cxnSp>
            <p:nvCxnSpPr>
              <p:cNvPr id="9" name="Straight Connector 8">
                <a:extLst>
                  <a:ext uri="{FF2B5EF4-FFF2-40B4-BE49-F238E27FC236}">
                    <a16:creationId xmlns:a16="http://schemas.microsoft.com/office/drawing/2014/main" id="{20310B39-5A9F-794F-225A-A5E8CEF1EEB7}"/>
                  </a:ext>
                </a:extLst>
              </p:cNvPr>
              <p:cNvCxnSpPr>
                <a:cxnSpLocks/>
              </p:cNvCxnSpPr>
              <p:nvPr/>
            </p:nvCxnSpPr>
            <p:spPr>
              <a:xfrm>
                <a:off x="979149" y="8709157"/>
                <a:ext cx="867128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4" name="TextBox 13">
              <a:extLst>
                <a:ext uri="{FF2B5EF4-FFF2-40B4-BE49-F238E27FC236}">
                  <a16:creationId xmlns:a16="http://schemas.microsoft.com/office/drawing/2014/main" id="{4D709D5F-61DE-0C0E-0F45-8C98D0A19EC8}"/>
                </a:ext>
              </a:extLst>
            </p:cNvPr>
            <p:cNvSpPr txBox="1"/>
            <p:nvPr/>
          </p:nvSpPr>
          <p:spPr>
            <a:xfrm>
              <a:off x="5100983" y="9084447"/>
              <a:ext cx="5970291" cy="769441"/>
            </a:xfrm>
            <a:prstGeom prst="rect">
              <a:avLst/>
            </a:prstGeom>
            <a:noFill/>
          </p:spPr>
          <p:txBody>
            <a:bodyPr wrap="square" rtlCol="0">
              <a:spAutoFit/>
            </a:bodyPr>
            <a:lstStyle/>
            <a:p>
              <a:r>
                <a:rPr lang="en-US" sz="1600" b="1" i="0" dirty="0">
                  <a:solidFill>
                    <a:schemeClr val="bg1"/>
                  </a:solidFill>
                  <a:effectLst/>
                  <a:latin typeface="Nunito" pitchFamily="2" charset="0"/>
                </a:rPr>
                <a:t>Locations</a:t>
              </a:r>
            </a:p>
            <a:p>
              <a:r>
                <a:rPr lang="en-US" sz="1400" b="0" i="0" dirty="0">
                  <a:solidFill>
                    <a:schemeClr val="bg1"/>
                  </a:solidFill>
                  <a:effectLst/>
                  <a:latin typeface="Nunito" pitchFamily="2" charset="0"/>
                </a:rPr>
                <a:t>Boston/Needham, MA (Headquarters) </a:t>
              </a:r>
            </a:p>
            <a:p>
              <a:r>
                <a:rPr lang="en-US" sz="1400" b="0" i="0" dirty="0">
                  <a:solidFill>
                    <a:schemeClr val="bg1"/>
                  </a:solidFill>
                  <a:effectLst/>
                  <a:latin typeface="Nunito" pitchFamily="2" charset="0"/>
                </a:rPr>
                <a:t>Los Angeles/Orange County, CA</a:t>
              </a:r>
            </a:p>
          </p:txBody>
        </p:sp>
      </p:grpSp>
      <p:pic>
        <p:nvPicPr>
          <p:cNvPr id="11" name="object 5">
            <a:extLst>
              <a:ext uri="{FF2B5EF4-FFF2-40B4-BE49-F238E27FC236}">
                <a16:creationId xmlns:a16="http://schemas.microsoft.com/office/drawing/2014/main" id="{D188C8F9-4832-9DF8-29C6-180B8C298B28}"/>
              </a:ext>
            </a:extLst>
          </p:cNvPr>
          <p:cNvPicPr/>
          <p:nvPr/>
        </p:nvPicPr>
        <p:blipFill>
          <a:blip r:embed="rId3" cstate="print"/>
          <a:stretch>
            <a:fillRect/>
          </a:stretch>
        </p:blipFill>
        <p:spPr>
          <a:xfrm>
            <a:off x="7334551" y="3680931"/>
            <a:ext cx="2985146" cy="2935021"/>
          </a:xfrm>
          <a:prstGeom prst="rect">
            <a:avLst/>
          </a:prstGeom>
        </p:spPr>
      </p:pic>
    </p:spTree>
    <p:extLst>
      <p:ext uri="{BB962C8B-B14F-4D97-AF65-F5344CB8AC3E}">
        <p14:creationId xmlns:p14="http://schemas.microsoft.com/office/powerpoint/2010/main" val="5757380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47A030-AF8E-D56F-C8DE-E0BA03350DF1}"/>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7A06A72B-6FC2-FC3C-FAFD-FB678051664C}"/>
              </a:ext>
            </a:extLst>
          </p:cNvPr>
          <p:cNvSpPr/>
          <p:nvPr/>
        </p:nvSpPr>
        <p:spPr>
          <a:xfrm>
            <a:off x="0" y="0"/>
            <a:ext cx="18288000" cy="10287000"/>
          </a:xfrm>
          <a:prstGeom prst="rect">
            <a:avLst/>
          </a:prstGeom>
          <a:solidFill>
            <a:srgbClr val="4062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dirty="0"/>
          </a:p>
        </p:txBody>
      </p:sp>
      <p:pic>
        <p:nvPicPr>
          <p:cNvPr id="5" name="Picture 4" descr="A screenshot of a computer&#10;&#10;Description automatically generated">
            <a:extLst>
              <a:ext uri="{FF2B5EF4-FFF2-40B4-BE49-F238E27FC236}">
                <a16:creationId xmlns:a16="http://schemas.microsoft.com/office/drawing/2014/main" id="{B264F746-C27B-9AD3-6A27-78C54D2112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1216" y="18143"/>
            <a:ext cx="14416938" cy="10250714"/>
          </a:xfrm>
          <a:prstGeom prst="rect">
            <a:avLst/>
          </a:prstGeom>
        </p:spPr>
      </p:pic>
    </p:spTree>
    <p:extLst>
      <p:ext uri="{BB962C8B-B14F-4D97-AF65-F5344CB8AC3E}">
        <p14:creationId xmlns:p14="http://schemas.microsoft.com/office/powerpoint/2010/main" val="40185914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9407F3-26B5-CD62-A718-15513576A910}"/>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5024EFBC-6CB1-34FD-2820-86196A91A25A}"/>
              </a:ext>
            </a:extLst>
          </p:cNvPr>
          <p:cNvSpPr/>
          <p:nvPr/>
        </p:nvSpPr>
        <p:spPr>
          <a:xfrm>
            <a:off x="0" y="0"/>
            <a:ext cx="18288000" cy="10287000"/>
          </a:xfrm>
          <a:prstGeom prst="rect">
            <a:avLst/>
          </a:prstGeom>
          <a:solidFill>
            <a:srgbClr val="4062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r>
              <a:rPr lang="en-ID" dirty="0"/>
              <a:t> </a:t>
            </a:r>
          </a:p>
        </p:txBody>
      </p:sp>
      <p:pic>
        <p:nvPicPr>
          <p:cNvPr id="2" name="Picture 1">
            <a:extLst>
              <a:ext uri="{FF2B5EF4-FFF2-40B4-BE49-F238E27FC236}">
                <a16:creationId xmlns:a16="http://schemas.microsoft.com/office/drawing/2014/main" id="{FB456E8B-AF27-0A38-04A5-9BAB36A30E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88549" y="660228"/>
            <a:ext cx="2320302" cy="788903"/>
          </a:xfrm>
          <a:prstGeom prst="rect">
            <a:avLst/>
          </a:prstGeom>
        </p:spPr>
      </p:pic>
      <p:grpSp>
        <p:nvGrpSpPr>
          <p:cNvPr id="15" name="Group 14">
            <a:extLst>
              <a:ext uri="{FF2B5EF4-FFF2-40B4-BE49-F238E27FC236}">
                <a16:creationId xmlns:a16="http://schemas.microsoft.com/office/drawing/2014/main" id="{A5E48C43-5F82-46D7-BABA-7BEEB7AE2758}"/>
              </a:ext>
            </a:extLst>
          </p:cNvPr>
          <p:cNvGrpSpPr/>
          <p:nvPr/>
        </p:nvGrpSpPr>
        <p:grpSpPr>
          <a:xfrm>
            <a:off x="979149" y="8709157"/>
            <a:ext cx="12520246" cy="1144731"/>
            <a:chOff x="979149" y="8709157"/>
            <a:chExt cx="12520246" cy="1144731"/>
          </a:xfrm>
        </p:grpSpPr>
        <p:grpSp>
          <p:nvGrpSpPr>
            <p:cNvPr id="12" name="Group 11">
              <a:extLst>
                <a:ext uri="{FF2B5EF4-FFF2-40B4-BE49-F238E27FC236}">
                  <a16:creationId xmlns:a16="http://schemas.microsoft.com/office/drawing/2014/main" id="{6A85F33C-9B1C-E333-3564-7F38670D901E}"/>
                </a:ext>
              </a:extLst>
            </p:cNvPr>
            <p:cNvGrpSpPr/>
            <p:nvPr/>
          </p:nvGrpSpPr>
          <p:grpSpPr>
            <a:xfrm>
              <a:off x="979149" y="8709157"/>
              <a:ext cx="12520246" cy="1144731"/>
              <a:chOff x="979149" y="8709157"/>
              <a:chExt cx="12520246" cy="1144731"/>
            </a:xfrm>
          </p:grpSpPr>
          <p:sp>
            <p:nvSpPr>
              <p:cNvPr id="4" name="TextBox 3">
                <a:extLst>
                  <a:ext uri="{FF2B5EF4-FFF2-40B4-BE49-F238E27FC236}">
                    <a16:creationId xmlns:a16="http://schemas.microsoft.com/office/drawing/2014/main" id="{68EEC505-632B-EB32-A434-15D0D33E61FC}"/>
                  </a:ext>
                </a:extLst>
              </p:cNvPr>
              <p:cNvSpPr txBox="1"/>
              <p:nvPr/>
            </p:nvSpPr>
            <p:spPr>
              <a:xfrm>
                <a:off x="979149" y="9084447"/>
                <a:ext cx="2481503" cy="769441"/>
              </a:xfrm>
              <a:prstGeom prst="rect">
                <a:avLst/>
              </a:prstGeom>
              <a:noFill/>
            </p:spPr>
            <p:txBody>
              <a:bodyPr wrap="square" rtlCol="0">
                <a:spAutoFit/>
              </a:bodyPr>
              <a:lstStyle/>
              <a:p>
                <a:r>
                  <a:rPr lang="en-US" sz="1600" b="1" i="0" dirty="0">
                    <a:solidFill>
                      <a:schemeClr val="bg1"/>
                    </a:solidFill>
                    <a:effectLst/>
                    <a:latin typeface="Nunito" pitchFamily="2" charset="0"/>
                  </a:rPr>
                  <a:t>Telephone</a:t>
                </a:r>
              </a:p>
              <a:p>
                <a:r>
                  <a:rPr lang="en-US" sz="1400" b="0" i="0" dirty="0">
                    <a:solidFill>
                      <a:schemeClr val="bg1"/>
                    </a:solidFill>
                    <a:effectLst/>
                    <a:latin typeface="Nunito" pitchFamily="2" charset="0"/>
                  </a:rPr>
                  <a:t>617-933-5060</a:t>
                </a:r>
              </a:p>
              <a:p>
                <a:r>
                  <a:rPr lang="en-US" sz="1400" b="0" i="0" dirty="0">
                    <a:solidFill>
                      <a:schemeClr val="bg1"/>
                    </a:solidFill>
                    <a:effectLst/>
                    <a:latin typeface="Nunito" pitchFamily="2" charset="0"/>
                  </a:rPr>
                  <a:t>949-832-1120</a:t>
                </a:r>
              </a:p>
            </p:txBody>
          </p:sp>
          <p:sp>
            <p:nvSpPr>
              <p:cNvPr id="7" name="TextBox 6">
                <a:extLst>
                  <a:ext uri="{FF2B5EF4-FFF2-40B4-BE49-F238E27FC236}">
                    <a16:creationId xmlns:a16="http://schemas.microsoft.com/office/drawing/2014/main" id="{9E7E8906-62A8-DC86-6C87-3DEBD2D8287E}"/>
                  </a:ext>
                </a:extLst>
              </p:cNvPr>
              <p:cNvSpPr txBox="1"/>
              <p:nvPr/>
            </p:nvSpPr>
            <p:spPr>
              <a:xfrm>
                <a:off x="10614570" y="9084447"/>
                <a:ext cx="2884825" cy="553998"/>
              </a:xfrm>
              <a:prstGeom prst="rect">
                <a:avLst/>
              </a:prstGeom>
              <a:noFill/>
            </p:spPr>
            <p:txBody>
              <a:bodyPr wrap="square" rtlCol="0">
                <a:spAutoFit/>
              </a:bodyPr>
              <a:lstStyle/>
              <a:p>
                <a:r>
                  <a:rPr lang="en-US" sz="1600" b="1" i="0" dirty="0">
                    <a:solidFill>
                      <a:schemeClr val="bg1"/>
                    </a:solidFill>
                    <a:effectLst/>
                    <a:latin typeface="Nunito" pitchFamily="2" charset="0"/>
                  </a:rPr>
                  <a:t>Website</a:t>
                </a:r>
              </a:p>
              <a:p>
                <a:r>
                  <a:rPr lang="en-US" sz="1400" b="0" i="0" dirty="0">
                    <a:solidFill>
                      <a:schemeClr val="bg1"/>
                    </a:solidFill>
                    <a:effectLst/>
                    <a:latin typeface="Nunito" pitchFamily="2" charset="0"/>
                  </a:rPr>
                  <a:t>https://www.oramca.com/</a:t>
                </a:r>
                <a:endParaRPr lang="en-US" sz="1600" b="0" i="0" dirty="0">
                  <a:solidFill>
                    <a:schemeClr val="bg1"/>
                  </a:solidFill>
                  <a:effectLst/>
                  <a:latin typeface="Nunito" pitchFamily="2" charset="0"/>
                </a:endParaRPr>
              </a:p>
            </p:txBody>
          </p:sp>
          <p:cxnSp>
            <p:nvCxnSpPr>
              <p:cNvPr id="9" name="Straight Connector 8">
                <a:extLst>
                  <a:ext uri="{FF2B5EF4-FFF2-40B4-BE49-F238E27FC236}">
                    <a16:creationId xmlns:a16="http://schemas.microsoft.com/office/drawing/2014/main" id="{15AE56D1-0572-D41D-CB8A-427D0EAC0649}"/>
                  </a:ext>
                </a:extLst>
              </p:cNvPr>
              <p:cNvCxnSpPr>
                <a:cxnSpLocks/>
              </p:cNvCxnSpPr>
              <p:nvPr/>
            </p:nvCxnSpPr>
            <p:spPr>
              <a:xfrm>
                <a:off x="979149" y="8709157"/>
                <a:ext cx="867128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4" name="TextBox 13">
              <a:extLst>
                <a:ext uri="{FF2B5EF4-FFF2-40B4-BE49-F238E27FC236}">
                  <a16:creationId xmlns:a16="http://schemas.microsoft.com/office/drawing/2014/main" id="{BCE481C1-9932-52FE-6D8C-C1F488132945}"/>
                </a:ext>
              </a:extLst>
            </p:cNvPr>
            <p:cNvSpPr txBox="1"/>
            <p:nvPr/>
          </p:nvSpPr>
          <p:spPr>
            <a:xfrm>
              <a:off x="5100983" y="9084447"/>
              <a:ext cx="5970291" cy="769441"/>
            </a:xfrm>
            <a:prstGeom prst="rect">
              <a:avLst/>
            </a:prstGeom>
            <a:noFill/>
          </p:spPr>
          <p:txBody>
            <a:bodyPr wrap="square" rtlCol="0">
              <a:spAutoFit/>
            </a:bodyPr>
            <a:lstStyle/>
            <a:p>
              <a:r>
                <a:rPr lang="en-US" sz="1600" b="1" i="0" dirty="0">
                  <a:solidFill>
                    <a:schemeClr val="bg1"/>
                  </a:solidFill>
                  <a:effectLst/>
                  <a:latin typeface="Nunito" pitchFamily="2" charset="0"/>
                </a:rPr>
                <a:t>Locations</a:t>
              </a:r>
            </a:p>
            <a:p>
              <a:r>
                <a:rPr lang="en-US" sz="1400" b="0" i="0" dirty="0">
                  <a:solidFill>
                    <a:schemeClr val="bg1"/>
                  </a:solidFill>
                  <a:effectLst/>
                  <a:latin typeface="Nunito" pitchFamily="2" charset="0"/>
                </a:rPr>
                <a:t>Boston/Needham, MA (Headquarters) </a:t>
              </a:r>
            </a:p>
            <a:p>
              <a:r>
                <a:rPr lang="en-US" sz="1400" b="0" i="0" dirty="0">
                  <a:solidFill>
                    <a:schemeClr val="bg1"/>
                  </a:solidFill>
                  <a:effectLst/>
                  <a:latin typeface="Nunito" pitchFamily="2" charset="0"/>
                </a:rPr>
                <a:t>Los Angeles/Orange County, CA</a:t>
              </a:r>
            </a:p>
          </p:txBody>
        </p:sp>
      </p:grpSp>
      <p:sp>
        <p:nvSpPr>
          <p:cNvPr id="21" name="TextBox 20">
            <a:extLst>
              <a:ext uri="{FF2B5EF4-FFF2-40B4-BE49-F238E27FC236}">
                <a16:creationId xmlns:a16="http://schemas.microsoft.com/office/drawing/2014/main" id="{48A6FF7E-2571-A706-ED3E-1DD13F496FEF}"/>
              </a:ext>
            </a:extLst>
          </p:cNvPr>
          <p:cNvSpPr txBox="1"/>
          <p:nvPr/>
        </p:nvSpPr>
        <p:spPr>
          <a:xfrm>
            <a:off x="1125415" y="2042729"/>
            <a:ext cx="6398003" cy="5016758"/>
          </a:xfrm>
          <a:prstGeom prst="rect">
            <a:avLst/>
          </a:prstGeom>
          <a:noFill/>
        </p:spPr>
        <p:txBody>
          <a:bodyPr wrap="square" rtlCol="0">
            <a:spAutoFit/>
          </a:bodyPr>
          <a:lstStyle/>
          <a:p>
            <a:pPr defTabSz="469900">
              <a:tabLst>
                <a:tab pos="2687638" algn="l"/>
              </a:tabLst>
            </a:pPr>
            <a:r>
              <a:rPr lang="en-US" sz="4400" b="1" i="0" u="none" strike="noStrike" baseline="0" dirty="0">
                <a:solidFill>
                  <a:srgbClr val="FFFFFF"/>
                </a:solidFill>
                <a:latin typeface="Roboto" panose="02000000000000000000" pitchFamily="2" charset="0"/>
                <a:ea typeface="Roboto" panose="02000000000000000000" pitchFamily="2" charset="0"/>
                <a:cs typeface="Roboto" panose="02000000000000000000" pitchFamily="2" charset="0"/>
              </a:rPr>
              <a:t>	SNAPSHOTS</a:t>
            </a:r>
          </a:p>
          <a:p>
            <a:pPr defTabSz="469900">
              <a:tabLst>
                <a:tab pos="2687638" algn="l"/>
              </a:tabLst>
            </a:pPr>
            <a:r>
              <a:rPr lang="en-US" sz="4400" b="1" i="0" u="none" strike="noStrike" baseline="0" dirty="0">
                <a:solidFill>
                  <a:srgbClr val="FFFFFF"/>
                </a:solidFill>
                <a:latin typeface="Roboto" panose="02000000000000000000" pitchFamily="2" charset="0"/>
                <a:ea typeface="Roboto" panose="02000000000000000000" pitchFamily="2" charset="0"/>
                <a:cs typeface="Roboto" panose="02000000000000000000" pitchFamily="2" charset="0"/>
              </a:rPr>
              <a:t>	FROM THE</a:t>
            </a:r>
          </a:p>
          <a:p>
            <a:pPr defTabSz="469900">
              <a:tabLst>
                <a:tab pos="2687638" algn="l"/>
              </a:tabLst>
            </a:pPr>
            <a:r>
              <a:rPr lang="en-US" sz="4400" b="1" i="0" u="none" strike="noStrike" baseline="0" dirty="0">
                <a:solidFill>
                  <a:srgbClr val="56BAEA"/>
                </a:solidFill>
                <a:latin typeface="Roboto" panose="02000000000000000000" pitchFamily="2" charset="0"/>
                <a:ea typeface="Roboto" panose="02000000000000000000" pitchFamily="2" charset="0"/>
                <a:cs typeface="Roboto" panose="02000000000000000000" pitchFamily="2" charset="0"/>
              </a:rPr>
              <a:t>	</a:t>
            </a:r>
            <a:r>
              <a:rPr lang="en-US" sz="4400" b="1" i="0" u="none" strike="noStrike" baseline="0" dirty="0">
                <a:solidFill>
                  <a:srgbClr val="002060"/>
                </a:solidFill>
                <a:latin typeface="Roboto" panose="02000000000000000000" pitchFamily="2" charset="0"/>
                <a:ea typeface="Roboto" panose="02000000000000000000" pitchFamily="2" charset="0"/>
                <a:cs typeface="Roboto" panose="02000000000000000000" pitchFamily="2" charset="0"/>
              </a:rPr>
              <a:t>DARK WEB</a:t>
            </a:r>
            <a:endParaRPr lang="en-US" sz="4400" b="0" i="0" u="none" strike="noStrike" baseline="0" dirty="0">
              <a:solidFill>
                <a:srgbClr val="002060"/>
              </a:solidFill>
              <a:latin typeface="Roboto" panose="02000000000000000000" pitchFamily="2" charset="0"/>
              <a:ea typeface="Roboto" panose="02000000000000000000" pitchFamily="2" charset="0"/>
              <a:cs typeface="Roboto" panose="02000000000000000000" pitchFamily="2" charset="0"/>
            </a:endParaRPr>
          </a:p>
          <a:p>
            <a:pPr algn="l"/>
            <a:endParaRPr lang="en-US" sz="3200" b="0" i="0" u="none" strike="noStrike" baseline="0" dirty="0">
              <a:solidFill>
                <a:srgbClr val="FFFFFF"/>
              </a:solidFill>
              <a:latin typeface="Nunito" pitchFamily="2" charset="0"/>
              <a:ea typeface="Roboto" panose="02000000000000000000" pitchFamily="2" charset="0"/>
              <a:cs typeface="Roboto" panose="02000000000000000000" pitchFamily="2" charset="0"/>
            </a:endParaRPr>
          </a:p>
          <a:p>
            <a:pPr algn="l"/>
            <a:r>
              <a:rPr lang="en-US" sz="2600" b="0" i="0" u="none" strike="noStrike" baseline="0" dirty="0">
                <a:solidFill>
                  <a:srgbClr val="FFFFFF"/>
                </a:solidFill>
                <a:latin typeface="Nunito" pitchFamily="2" charset="0"/>
                <a:ea typeface="Roboto" panose="02000000000000000000" pitchFamily="2" charset="0"/>
                <a:cs typeface="Roboto" panose="02000000000000000000" pitchFamily="2" charset="0"/>
              </a:rPr>
              <a:t>Businesses are a common target for Dark Web criminals, because businesses tend to have money.  It also allows the criminal to feel better about stealing from “Main Street Flowers” because they’re just “sticking it to the corporations.”</a:t>
            </a:r>
            <a:endParaRPr lang="en-US" sz="2600" dirty="0">
              <a:latin typeface="Nunito" pitchFamily="2" charset="0"/>
              <a:ea typeface="Roboto" panose="02000000000000000000" pitchFamily="2" charset="0"/>
              <a:cs typeface="Roboto" panose="02000000000000000000" pitchFamily="2" charset="0"/>
            </a:endParaRPr>
          </a:p>
        </p:txBody>
      </p:sp>
      <p:pic>
        <p:nvPicPr>
          <p:cNvPr id="22" name="Graphic 21" descr="Web cam with solid fill">
            <a:extLst>
              <a:ext uri="{FF2B5EF4-FFF2-40B4-BE49-F238E27FC236}">
                <a16:creationId xmlns:a16="http://schemas.microsoft.com/office/drawing/2014/main" id="{1950D69B-5F41-D72C-2C69-9D59D41413A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78632" y="1794257"/>
            <a:ext cx="2560321" cy="2560321"/>
          </a:xfrm>
          <a:prstGeom prst="rect">
            <a:avLst/>
          </a:prstGeom>
        </p:spPr>
      </p:pic>
      <p:sp>
        <p:nvSpPr>
          <p:cNvPr id="30" name="Rectangle: Rounded Corners 29">
            <a:extLst>
              <a:ext uri="{FF2B5EF4-FFF2-40B4-BE49-F238E27FC236}">
                <a16:creationId xmlns:a16="http://schemas.microsoft.com/office/drawing/2014/main" id="{378BAE4A-0D77-F1AC-6546-A904E68C2B0B}"/>
              </a:ext>
            </a:extLst>
          </p:cNvPr>
          <p:cNvSpPr/>
          <p:nvPr/>
        </p:nvSpPr>
        <p:spPr>
          <a:xfrm>
            <a:off x="8136761" y="1718841"/>
            <a:ext cx="8823240" cy="6276113"/>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9" name="Picture Placeholder 8" descr="Graphical user interface, website">
            <a:extLst>
              <a:ext uri="{FF2B5EF4-FFF2-40B4-BE49-F238E27FC236}">
                <a16:creationId xmlns:a16="http://schemas.microsoft.com/office/drawing/2014/main" id="{000648A8-68B4-6FF2-FCF7-11B31DFEAEF4}"/>
              </a:ext>
            </a:extLst>
          </p:cNvPr>
          <p:cNvPicPr>
            <a:picLocks noChangeAspect="1"/>
          </p:cNvPicPr>
          <p:nvPr/>
        </p:nvPicPr>
        <p:blipFill rotWithShape="1">
          <a:blip r:embed="rId5">
            <a:extLst>
              <a:ext uri="{28A0092B-C50C-407E-A947-70E740481C1C}">
                <a14:useLocalDpi xmlns:a14="http://schemas.microsoft.com/office/drawing/2010/main" val="0"/>
              </a:ext>
            </a:extLst>
          </a:blip>
          <a:srcRect t="156" b="156"/>
          <a:stretch/>
        </p:blipFill>
        <p:spPr>
          <a:xfrm>
            <a:off x="8637562" y="2879429"/>
            <a:ext cx="7709096" cy="4776613"/>
          </a:xfrm>
          <a:prstGeom prst="rect">
            <a:avLst/>
          </a:prstGeom>
        </p:spPr>
      </p:pic>
      <p:cxnSp>
        <p:nvCxnSpPr>
          <p:cNvPr id="41" name="Straight Connector 40">
            <a:extLst>
              <a:ext uri="{FF2B5EF4-FFF2-40B4-BE49-F238E27FC236}">
                <a16:creationId xmlns:a16="http://schemas.microsoft.com/office/drawing/2014/main" id="{8A5AFAF6-CE51-BB58-63B1-7C6246158028}"/>
              </a:ext>
            </a:extLst>
          </p:cNvPr>
          <p:cNvCxnSpPr/>
          <p:nvPr/>
        </p:nvCxnSpPr>
        <p:spPr>
          <a:xfrm>
            <a:off x="8637562" y="2772212"/>
            <a:ext cx="7244863" cy="0"/>
          </a:xfrm>
          <a:prstGeom prst="line">
            <a:avLst/>
          </a:prstGeom>
        </p:spPr>
        <p:style>
          <a:lnRef idx="1">
            <a:schemeClr val="dk1"/>
          </a:lnRef>
          <a:fillRef idx="0">
            <a:schemeClr val="dk1"/>
          </a:fillRef>
          <a:effectRef idx="0">
            <a:schemeClr val="dk1"/>
          </a:effectRef>
          <a:fontRef idx="minor">
            <a:schemeClr val="tx1"/>
          </a:fontRef>
        </p:style>
      </p:cxnSp>
      <p:pic>
        <p:nvPicPr>
          <p:cNvPr id="42" name="Picture 41">
            <a:extLst>
              <a:ext uri="{FF2B5EF4-FFF2-40B4-BE49-F238E27FC236}">
                <a16:creationId xmlns:a16="http://schemas.microsoft.com/office/drawing/2014/main" id="{9E558D66-84D6-1FC4-A441-3737A58A4E5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27517" y="2039606"/>
            <a:ext cx="1882576" cy="423216"/>
          </a:xfrm>
          <a:prstGeom prst="rect">
            <a:avLst/>
          </a:prstGeom>
        </p:spPr>
      </p:pic>
    </p:spTree>
    <p:extLst>
      <p:ext uri="{BB962C8B-B14F-4D97-AF65-F5344CB8AC3E}">
        <p14:creationId xmlns:p14="http://schemas.microsoft.com/office/powerpoint/2010/main" val="38074761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B1853E-12F8-D036-06C1-1CC567B0B569}"/>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ECFC1053-5ED8-73D4-854C-91657BD2EEAC}"/>
              </a:ext>
            </a:extLst>
          </p:cNvPr>
          <p:cNvSpPr/>
          <p:nvPr/>
        </p:nvSpPr>
        <p:spPr>
          <a:xfrm>
            <a:off x="0" y="0"/>
            <a:ext cx="18288000" cy="10287000"/>
          </a:xfrm>
          <a:prstGeom prst="rect">
            <a:avLst/>
          </a:prstGeom>
          <a:solidFill>
            <a:srgbClr val="4062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dirty="0">
              <a:solidFill>
                <a:srgbClr val="406287"/>
              </a:solidFill>
            </a:endParaRPr>
          </a:p>
        </p:txBody>
      </p:sp>
      <p:pic>
        <p:nvPicPr>
          <p:cNvPr id="2" name="Picture 1">
            <a:extLst>
              <a:ext uri="{FF2B5EF4-FFF2-40B4-BE49-F238E27FC236}">
                <a16:creationId xmlns:a16="http://schemas.microsoft.com/office/drawing/2014/main" id="{B24FE78E-29A9-5D44-C4EC-1F684327FC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88549" y="660228"/>
            <a:ext cx="2320302" cy="788903"/>
          </a:xfrm>
          <a:prstGeom prst="rect">
            <a:avLst/>
          </a:prstGeom>
        </p:spPr>
      </p:pic>
      <p:grpSp>
        <p:nvGrpSpPr>
          <p:cNvPr id="15" name="Group 14">
            <a:extLst>
              <a:ext uri="{FF2B5EF4-FFF2-40B4-BE49-F238E27FC236}">
                <a16:creationId xmlns:a16="http://schemas.microsoft.com/office/drawing/2014/main" id="{329A10CD-CA48-28D4-4B25-4EFC15E14B1A}"/>
              </a:ext>
            </a:extLst>
          </p:cNvPr>
          <p:cNvGrpSpPr/>
          <p:nvPr/>
        </p:nvGrpSpPr>
        <p:grpSpPr>
          <a:xfrm>
            <a:off x="979149" y="8709157"/>
            <a:ext cx="12520246" cy="1144731"/>
            <a:chOff x="979149" y="8709157"/>
            <a:chExt cx="12520246" cy="1144731"/>
          </a:xfrm>
        </p:grpSpPr>
        <p:grpSp>
          <p:nvGrpSpPr>
            <p:cNvPr id="12" name="Group 11">
              <a:extLst>
                <a:ext uri="{FF2B5EF4-FFF2-40B4-BE49-F238E27FC236}">
                  <a16:creationId xmlns:a16="http://schemas.microsoft.com/office/drawing/2014/main" id="{67672D2C-61C6-6C4A-F57B-8E4A1706F77C}"/>
                </a:ext>
              </a:extLst>
            </p:cNvPr>
            <p:cNvGrpSpPr/>
            <p:nvPr/>
          </p:nvGrpSpPr>
          <p:grpSpPr>
            <a:xfrm>
              <a:off x="979149" y="8709157"/>
              <a:ext cx="12520246" cy="1144731"/>
              <a:chOff x="979149" y="8709157"/>
              <a:chExt cx="12520246" cy="1144731"/>
            </a:xfrm>
          </p:grpSpPr>
          <p:sp>
            <p:nvSpPr>
              <p:cNvPr id="4" name="TextBox 3">
                <a:extLst>
                  <a:ext uri="{FF2B5EF4-FFF2-40B4-BE49-F238E27FC236}">
                    <a16:creationId xmlns:a16="http://schemas.microsoft.com/office/drawing/2014/main" id="{C2A3657E-3138-7496-3958-BCA16D0460EC}"/>
                  </a:ext>
                </a:extLst>
              </p:cNvPr>
              <p:cNvSpPr txBox="1"/>
              <p:nvPr/>
            </p:nvSpPr>
            <p:spPr>
              <a:xfrm>
                <a:off x="979149" y="9084447"/>
                <a:ext cx="2481503" cy="769441"/>
              </a:xfrm>
              <a:prstGeom prst="rect">
                <a:avLst/>
              </a:prstGeom>
              <a:noFill/>
            </p:spPr>
            <p:txBody>
              <a:bodyPr wrap="square" rtlCol="0">
                <a:spAutoFit/>
              </a:bodyPr>
              <a:lstStyle/>
              <a:p>
                <a:r>
                  <a:rPr lang="en-US" sz="1600" b="1" i="0" dirty="0">
                    <a:solidFill>
                      <a:schemeClr val="bg1"/>
                    </a:solidFill>
                    <a:effectLst/>
                    <a:latin typeface="Nunito" pitchFamily="2" charset="0"/>
                  </a:rPr>
                  <a:t>Telephone</a:t>
                </a:r>
              </a:p>
              <a:p>
                <a:r>
                  <a:rPr lang="en-US" sz="1400" b="0" i="0" dirty="0">
                    <a:solidFill>
                      <a:schemeClr val="bg1"/>
                    </a:solidFill>
                    <a:effectLst/>
                    <a:latin typeface="Nunito" pitchFamily="2" charset="0"/>
                  </a:rPr>
                  <a:t>617-933-5060</a:t>
                </a:r>
              </a:p>
              <a:p>
                <a:r>
                  <a:rPr lang="en-US" sz="1400" b="0" i="0" dirty="0">
                    <a:solidFill>
                      <a:schemeClr val="bg1"/>
                    </a:solidFill>
                    <a:effectLst/>
                    <a:latin typeface="Nunito" pitchFamily="2" charset="0"/>
                  </a:rPr>
                  <a:t>949-832-1120</a:t>
                </a:r>
              </a:p>
            </p:txBody>
          </p:sp>
          <p:sp>
            <p:nvSpPr>
              <p:cNvPr id="7" name="TextBox 6">
                <a:extLst>
                  <a:ext uri="{FF2B5EF4-FFF2-40B4-BE49-F238E27FC236}">
                    <a16:creationId xmlns:a16="http://schemas.microsoft.com/office/drawing/2014/main" id="{7B3962BD-7B30-6E72-6521-0CCCCD38AD61}"/>
                  </a:ext>
                </a:extLst>
              </p:cNvPr>
              <p:cNvSpPr txBox="1"/>
              <p:nvPr/>
            </p:nvSpPr>
            <p:spPr>
              <a:xfrm>
                <a:off x="10614570" y="9084447"/>
                <a:ext cx="2884825" cy="553998"/>
              </a:xfrm>
              <a:prstGeom prst="rect">
                <a:avLst/>
              </a:prstGeom>
              <a:noFill/>
            </p:spPr>
            <p:txBody>
              <a:bodyPr wrap="square" rtlCol="0">
                <a:spAutoFit/>
              </a:bodyPr>
              <a:lstStyle/>
              <a:p>
                <a:r>
                  <a:rPr lang="en-US" sz="1600" b="1" i="0" dirty="0">
                    <a:solidFill>
                      <a:schemeClr val="bg1"/>
                    </a:solidFill>
                    <a:effectLst/>
                    <a:latin typeface="Nunito" pitchFamily="2" charset="0"/>
                  </a:rPr>
                  <a:t>Website</a:t>
                </a:r>
              </a:p>
              <a:p>
                <a:r>
                  <a:rPr lang="en-US" sz="1400" b="0" i="0" dirty="0">
                    <a:solidFill>
                      <a:schemeClr val="bg1"/>
                    </a:solidFill>
                    <a:effectLst/>
                    <a:latin typeface="Nunito" pitchFamily="2" charset="0"/>
                  </a:rPr>
                  <a:t>https://www.oramca.com/</a:t>
                </a:r>
                <a:endParaRPr lang="en-US" sz="1600" b="0" i="0" dirty="0">
                  <a:solidFill>
                    <a:schemeClr val="bg1"/>
                  </a:solidFill>
                  <a:effectLst/>
                  <a:latin typeface="Nunito" pitchFamily="2" charset="0"/>
                </a:endParaRPr>
              </a:p>
            </p:txBody>
          </p:sp>
          <p:cxnSp>
            <p:nvCxnSpPr>
              <p:cNvPr id="9" name="Straight Connector 8">
                <a:extLst>
                  <a:ext uri="{FF2B5EF4-FFF2-40B4-BE49-F238E27FC236}">
                    <a16:creationId xmlns:a16="http://schemas.microsoft.com/office/drawing/2014/main" id="{D260FC39-0DD0-5790-F9F4-86E9BD72C6C5}"/>
                  </a:ext>
                </a:extLst>
              </p:cNvPr>
              <p:cNvCxnSpPr>
                <a:cxnSpLocks/>
              </p:cNvCxnSpPr>
              <p:nvPr/>
            </p:nvCxnSpPr>
            <p:spPr>
              <a:xfrm>
                <a:off x="979149" y="8709157"/>
                <a:ext cx="867128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4" name="TextBox 13">
              <a:extLst>
                <a:ext uri="{FF2B5EF4-FFF2-40B4-BE49-F238E27FC236}">
                  <a16:creationId xmlns:a16="http://schemas.microsoft.com/office/drawing/2014/main" id="{85A55C3F-D902-BA31-7FE8-A6DFA8E39E58}"/>
                </a:ext>
              </a:extLst>
            </p:cNvPr>
            <p:cNvSpPr txBox="1"/>
            <p:nvPr/>
          </p:nvSpPr>
          <p:spPr>
            <a:xfrm>
              <a:off x="5100983" y="9084447"/>
              <a:ext cx="5970291" cy="769441"/>
            </a:xfrm>
            <a:prstGeom prst="rect">
              <a:avLst/>
            </a:prstGeom>
            <a:noFill/>
          </p:spPr>
          <p:txBody>
            <a:bodyPr wrap="square" rtlCol="0">
              <a:spAutoFit/>
            </a:bodyPr>
            <a:lstStyle/>
            <a:p>
              <a:r>
                <a:rPr lang="en-US" sz="1600" b="1" i="0" dirty="0">
                  <a:solidFill>
                    <a:schemeClr val="bg1"/>
                  </a:solidFill>
                  <a:effectLst/>
                  <a:latin typeface="Nunito" pitchFamily="2" charset="0"/>
                </a:rPr>
                <a:t>Locations</a:t>
              </a:r>
            </a:p>
            <a:p>
              <a:r>
                <a:rPr lang="en-US" sz="1400" b="0" i="0" dirty="0">
                  <a:solidFill>
                    <a:schemeClr val="bg1"/>
                  </a:solidFill>
                  <a:effectLst/>
                  <a:latin typeface="Nunito" pitchFamily="2" charset="0"/>
                </a:rPr>
                <a:t>Boston/Needham, MA (Headquarters) </a:t>
              </a:r>
            </a:p>
            <a:p>
              <a:r>
                <a:rPr lang="en-US" sz="1400" b="0" i="0" dirty="0">
                  <a:solidFill>
                    <a:schemeClr val="bg1"/>
                  </a:solidFill>
                  <a:effectLst/>
                  <a:latin typeface="Nunito" pitchFamily="2" charset="0"/>
                </a:rPr>
                <a:t>Los Angeles/Orange County, CA</a:t>
              </a:r>
            </a:p>
          </p:txBody>
        </p:sp>
      </p:grpSp>
      <p:pic>
        <p:nvPicPr>
          <p:cNvPr id="6" name="Graphic 5" descr="Web cam with solid fill">
            <a:extLst>
              <a:ext uri="{FF2B5EF4-FFF2-40B4-BE49-F238E27FC236}">
                <a16:creationId xmlns:a16="http://schemas.microsoft.com/office/drawing/2014/main" id="{44B0F878-D640-8FA8-93F0-C771B379BA8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29656" y="3328358"/>
            <a:ext cx="2321168" cy="2321168"/>
          </a:xfrm>
          <a:prstGeom prst="rect">
            <a:avLst/>
          </a:prstGeom>
        </p:spPr>
      </p:pic>
      <p:sp>
        <p:nvSpPr>
          <p:cNvPr id="8" name="TextBox 7">
            <a:extLst>
              <a:ext uri="{FF2B5EF4-FFF2-40B4-BE49-F238E27FC236}">
                <a16:creationId xmlns:a16="http://schemas.microsoft.com/office/drawing/2014/main" id="{0DED5F4C-F986-A2F4-7A6E-E8537ACC863A}"/>
              </a:ext>
            </a:extLst>
          </p:cNvPr>
          <p:cNvSpPr txBox="1"/>
          <p:nvPr/>
        </p:nvSpPr>
        <p:spPr>
          <a:xfrm>
            <a:off x="3450824" y="3525868"/>
            <a:ext cx="3727938" cy="2123658"/>
          </a:xfrm>
          <a:prstGeom prst="rect">
            <a:avLst/>
          </a:prstGeom>
          <a:noFill/>
        </p:spPr>
        <p:txBody>
          <a:bodyPr wrap="square" rtlCol="0">
            <a:spAutoFit/>
          </a:bodyPr>
          <a:lstStyle/>
          <a:p>
            <a:pPr marL="0" indent="0">
              <a:buNone/>
            </a:pPr>
            <a:r>
              <a:rPr lang="en-US" sz="4400" b="1" dirty="0">
                <a:solidFill>
                  <a:schemeClr val="bg1"/>
                </a:solidFill>
                <a:latin typeface="Roboto" panose="02000000000000000000" pitchFamily="2" charset="0"/>
                <a:ea typeface="Roboto" panose="02000000000000000000" pitchFamily="2" charset="0"/>
                <a:cs typeface="Roboto" panose="02000000000000000000" pitchFamily="2" charset="0"/>
              </a:rPr>
              <a:t>SNAPSHOTS FROM THE </a:t>
            </a:r>
            <a:br>
              <a:rPr lang="en-US" sz="4400" b="1" dirty="0">
                <a:latin typeface="Roboto" panose="02000000000000000000" pitchFamily="2" charset="0"/>
                <a:ea typeface="Roboto" panose="02000000000000000000" pitchFamily="2" charset="0"/>
                <a:cs typeface="Roboto" panose="02000000000000000000" pitchFamily="2" charset="0"/>
              </a:rPr>
            </a:br>
            <a:r>
              <a:rPr lang="en-US" sz="4400" b="1" dirty="0">
                <a:solidFill>
                  <a:srgbClr val="002060"/>
                </a:solidFill>
                <a:latin typeface="Roboto" panose="02000000000000000000" pitchFamily="2" charset="0"/>
                <a:ea typeface="Roboto" panose="02000000000000000000" pitchFamily="2" charset="0"/>
                <a:cs typeface="Roboto" panose="02000000000000000000" pitchFamily="2" charset="0"/>
              </a:rPr>
              <a:t>DARK WEB</a:t>
            </a:r>
          </a:p>
        </p:txBody>
      </p:sp>
      <p:sp>
        <p:nvSpPr>
          <p:cNvPr id="16" name="Rectangle: Rounded Corners 15">
            <a:extLst>
              <a:ext uri="{FF2B5EF4-FFF2-40B4-BE49-F238E27FC236}">
                <a16:creationId xmlns:a16="http://schemas.microsoft.com/office/drawing/2014/main" id="{BFE30C1A-A6B9-9C3F-B961-D37D608EEF76}"/>
              </a:ext>
            </a:extLst>
          </p:cNvPr>
          <p:cNvSpPr/>
          <p:nvPr/>
        </p:nvSpPr>
        <p:spPr>
          <a:xfrm>
            <a:off x="8136761" y="1718841"/>
            <a:ext cx="8823240" cy="6276113"/>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Picture Placeholder 3" descr="Graphical user interface, text, application, email">
            <a:extLst>
              <a:ext uri="{FF2B5EF4-FFF2-40B4-BE49-F238E27FC236}">
                <a16:creationId xmlns:a16="http://schemas.microsoft.com/office/drawing/2014/main" id="{1C70B6FA-27D2-B375-01A9-7FCA2F74AC1F}"/>
              </a:ext>
            </a:extLst>
          </p:cNvPr>
          <p:cNvPicPr>
            <a:picLocks noChangeAspect="1"/>
          </p:cNvPicPr>
          <p:nvPr/>
        </p:nvPicPr>
        <p:blipFill rotWithShape="1">
          <a:blip r:embed="rId5">
            <a:extLst>
              <a:ext uri="{28A0092B-C50C-407E-A947-70E740481C1C}">
                <a14:useLocalDpi xmlns:a14="http://schemas.microsoft.com/office/drawing/2010/main" val="0"/>
              </a:ext>
            </a:extLst>
          </a:blip>
          <a:srcRect l="769" r="1796" b="-55217"/>
          <a:stretch/>
        </p:blipFill>
        <p:spPr>
          <a:xfrm>
            <a:off x="8476056" y="2865250"/>
            <a:ext cx="7720669" cy="5195341"/>
          </a:xfrm>
          <a:prstGeom prst="rect">
            <a:avLst/>
          </a:prstGeom>
        </p:spPr>
      </p:pic>
      <p:cxnSp>
        <p:nvCxnSpPr>
          <p:cNvPr id="21" name="Straight Connector 20">
            <a:extLst>
              <a:ext uri="{FF2B5EF4-FFF2-40B4-BE49-F238E27FC236}">
                <a16:creationId xmlns:a16="http://schemas.microsoft.com/office/drawing/2014/main" id="{27F938CE-B16B-40D0-6D00-5E8EDEB981F8}"/>
              </a:ext>
            </a:extLst>
          </p:cNvPr>
          <p:cNvCxnSpPr/>
          <p:nvPr/>
        </p:nvCxnSpPr>
        <p:spPr>
          <a:xfrm>
            <a:off x="8637562" y="2772212"/>
            <a:ext cx="7244863" cy="0"/>
          </a:xfrm>
          <a:prstGeom prst="line">
            <a:avLst/>
          </a:prstGeom>
        </p:spPr>
        <p:style>
          <a:lnRef idx="1">
            <a:schemeClr val="dk1"/>
          </a:lnRef>
          <a:fillRef idx="0">
            <a:schemeClr val="dk1"/>
          </a:fillRef>
          <a:effectRef idx="0">
            <a:schemeClr val="dk1"/>
          </a:effectRef>
          <a:fontRef idx="minor">
            <a:schemeClr val="tx1"/>
          </a:fontRef>
        </p:style>
      </p:cxnSp>
      <p:pic>
        <p:nvPicPr>
          <p:cNvPr id="22" name="Picture 21">
            <a:extLst>
              <a:ext uri="{FF2B5EF4-FFF2-40B4-BE49-F238E27FC236}">
                <a16:creationId xmlns:a16="http://schemas.microsoft.com/office/drawing/2014/main" id="{FE767B8B-1016-3567-3957-2424BA0812A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27517" y="2039606"/>
            <a:ext cx="1882576" cy="423216"/>
          </a:xfrm>
          <a:prstGeom prst="rect">
            <a:avLst/>
          </a:prstGeom>
        </p:spPr>
      </p:pic>
    </p:spTree>
    <p:extLst>
      <p:ext uri="{BB962C8B-B14F-4D97-AF65-F5344CB8AC3E}">
        <p14:creationId xmlns:p14="http://schemas.microsoft.com/office/powerpoint/2010/main" val="24386992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47817B-C8FE-6D08-57E8-7F2483102606}"/>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E5533D6B-3175-1C97-9E28-D73089835661}"/>
              </a:ext>
            </a:extLst>
          </p:cNvPr>
          <p:cNvSpPr/>
          <p:nvPr/>
        </p:nvSpPr>
        <p:spPr>
          <a:xfrm>
            <a:off x="0" y="0"/>
            <a:ext cx="18288000" cy="10287000"/>
          </a:xfrm>
          <a:prstGeom prst="rect">
            <a:avLst/>
          </a:prstGeom>
          <a:solidFill>
            <a:srgbClr val="4062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dirty="0"/>
          </a:p>
        </p:txBody>
      </p:sp>
      <p:pic>
        <p:nvPicPr>
          <p:cNvPr id="2" name="Picture 1">
            <a:extLst>
              <a:ext uri="{FF2B5EF4-FFF2-40B4-BE49-F238E27FC236}">
                <a16:creationId xmlns:a16="http://schemas.microsoft.com/office/drawing/2014/main" id="{70671A3F-2513-CB23-32EF-2319BBF6B4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88549" y="660228"/>
            <a:ext cx="2320302" cy="788903"/>
          </a:xfrm>
          <a:prstGeom prst="rect">
            <a:avLst/>
          </a:prstGeom>
        </p:spPr>
      </p:pic>
      <p:grpSp>
        <p:nvGrpSpPr>
          <p:cNvPr id="15" name="Group 14">
            <a:extLst>
              <a:ext uri="{FF2B5EF4-FFF2-40B4-BE49-F238E27FC236}">
                <a16:creationId xmlns:a16="http://schemas.microsoft.com/office/drawing/2014/main" id="{07849C34-20F9-5F69-7177-A6409E1CDA3A}"/>
              </a:ext>
            </a:extLst>
          </p:cNvPr>
          <p:cNvGrpSpPr/>
          <p:nvPr/>
        </p:nvGrpSpPr>
        <p:grpSpPr>
          <a:xfrm>
            <a:off x="979149" y="8709157"/>
            <a:ext cx="12520246" cy="1144731"/>
            <a:chOff x="979149" y="8709157"/>
            <a:chExt cx="12520246" cy="1144731"/>
          </a:xfrm>
        </p:grpSpPr>
        <p:grpSp>
          <p:nvGrpSpPr>
            <p:cNvPr id="12" name="Group 11">
              <a:extLst>
                <a:ext uri="{FF2B5EF4-FFF2-40B4-BE49-F238E27FC236}">
                  <a16:creationId xmlns:a16="http://schemas.microsoft.com/office/drawing/2014/main" id="{D391DD1D-116C-C1DB-E969-22C5A33331C5}"/>
                </a:ext>
              </a:extLst>
            </p:cNvPr>
            <p:cNvGrpSpPr/>
            <p:nvPr/>
          </p:nvGrpSpPr>
          <p:grpSpPr>
            <a:xfrm>
              <a:off x="979149" y="8709157"/>
              <a:ext cx="12520246" cy="1144731"/>
              <a:chOff x="979149" y="8709157"/>
              <a:chExt cx="12520246" cy="1144731"/>
            </a:xfrm>
          </p:grpSpPr>
          <p:sp>
            <p:nvSpPr>
              <p:cNvPr id="4" name="TextBox 3">
                <a:extLst>
                  <a:ext uri="{FF2B5EF4-FFF2-40B4-BE49-F238E27FC236}">
                    <a16:creationId xmlns:a16="http://schemas.microsoft.com/office/drawing/2014/main" id="{85CEEDBF-2665-1EA8-5957-E977CA2D4147}"/>
                  </a:ext>
                </a:extLst>
              </p:cNvPr>
              <p:cNvSpPr txBox="1"/>
              <p:nvPr/>
            </p:nvSpPr>
            <p:spPr>
              <a:xfrm>
                <a:off x="979149" y="9084447"/>
                <a:ext cx="2481503" cy="769441"/>
              </a:xfrm>
              <a:prstGeom prst="rect">
                <a:avLst/>
              </a:prstGeom>
              <a:noFill/>
            </p:spPr>
            <p:txBody>
              <a:bodyPr wrap="square" rtlCol="0">
                <a:spAutoFit/>
              </a:bodyPr>
              <a:lstStyle/>
              <a:p>
                <a:r>
                  <a:rPr lang="en-US" sz="1600" b="1" i="0" dirty="0">
                    <a:solidFill>
                      <a:schemeClr val="bg1"/>
                    </a:solidFill>
                    <a:effectLst/>
                    <a:latin typeface="Nunito" pitchFamily="2" charset="0"/>
                  </a:rPr>
                  <a:t>Telephone</a:t>
                </a:r>
              </a:p>
              <a:p>
                <a:r>
                  <a:rPr lang="en-US" sz="1400" b="0" i="0" dirty="0">
                    <a:solidFill>
                      <a:schemeClr val="bg1"/>
                    </a:solidFill>
                    <a:effectLst/>
                    <a:latin typeface="Nunito" pitchFamily="2" charset="0"/>
                  </a:rPr>
                  <a:t>617-933-5060</a:t>
                </a:r>
              </a:p>
              <a:p>
                <a:r>
                  <a:rPr lang="en-US" sz="1400" b="0" i="0" dirty="0">
                    <a:solidFill>
                      <a:schemeClr val="bg1"/>
                    </a:solidFill>
                    <a:effectLst/>
                    <a:latin typeface="Nunito" pitchFamily="2" charset="0"/>
                  </a:rPr>
                  <a:t>949-832-1120</a:t>
                </a:r>
              </a:p>
            </p:txBody>
          </p:sp>
          <p:sp>
            <p:nvSpPr>
              <p:cNvPr id="7" name="TextBox 6">
                <a:extLst>
                  <a:ext uri="{FF2B5EF4-FFF2-40B4-BE49-F238E27FC236}">
                    <a16:creationId xmlns:a16="http://schemas.microsoft.com/office/drawing/2014/main" id="{C5419C38-D316-C563-8471-5B5F8FB52B57}"/>
                  </a:ext>
                </a:extLst>
              </p:cNvPr>
              <p:cNvSpPr txBox="1"/>
              <p:nvPr/>
            </p:nvSpPr>
            <p:spPr>
              <a:xfrm>
                <a:off x="10614570" y="9084447"/>
                <a:ext cx="2884825" cy="553998"/>
              </a:xfrm>
              <a:prstGeom prst="rect">
                <a:avLst/>
              </a:prstGeom>
              <a:noFill/>
            </p:spPr>
            <p:txBody>
              <a:bodyPr wrap="square" rtlCol="0">
                <a:spAutoFit/>
              </a:bodyPr>
              <a:lstStyle/>
              <a:p>
                <a:r>
                  <a:rPr lang="en-US" sz="1600" b="1" i="0" dirty="0">
                    <a:solidFill>
                      <a:schemeClr val="bg1"/>
                    </a:solidFill>
                    <a:effectLst/>
                    <a:latin typeface="Nunito" pitchFamily="2" charset="0"/>
                  </a:rPr>
                  <a:t>Website</a:t>
                </a:r>
              </a:p>
              <a:p>
                <a:r>
                  <a:rPr lang="en-US" sz="1400" b="0" i="0" dirty="0">
                    <a:solidFill>
                      <a:schemeClr val="bg1"/>
                    </a:solidFill>
                    <a:effectLst/>
                    <a:latin typeface="Nunito" pitchFamily="2" charset="0"/>
                  </a:rPr>
                  <a:t>https://www.oramca.com/</a:t>
                </a:r>
                <a:endParaRPr lang="en-US" sz="1600" b="0" i="0" dirty="0">
                  <a:solidFill>
                    <a:schemeClr val="bg1"/>
                  </a:solidFill>
                  <a:effectLst/>
                  <a:latin typeface="Nunito" pitchFamily="2" charset="0"/>
                </a:endParaRPr>
              </a:p>
            </p:txBody>
          </p:sp>
          <p:cxnSp>
            <p:nvCxnSpPr>
              <p:cNvPr id="9" name="Straight Connector 8">
                <a:extLst>
                  <a:ext uri="{FF2B5EF4-FFF2-40B4-BE49-F238E27FC236}">
                    <a16:creationId xmlns:a16="http://schemas.microsoft.com/office/drawing/2014/main" id="{FFF3FC30-08F1-223D-50ED-5566282DEFEA}"/>
                  </a:ext>
                </a:extLst>
              </p:cNvPr>
              <p:cNvCxnSpPr>
                <a:cxnSpLocks/>
              </p:cNvCxnSpPr>
              <p:nvPr/>
            </p:nvCxnSpPr>
            <p:spPr>
              <a:xfrm>
                <a:off x="979149" y="8709157"/>
                <a:ext cx="867128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4" name="TextBox 13">
              <a:extLst>
                <a:ext uri="{FF2B5EF4-FFF2-40B4-BE49-F238E27FC236}">
                  <a16:creationId xmlns:a16="http://schemas.microsoft.com/office/drawing/2014/main" id="{6864CFDC-2B1F-755D-216F-20BFDF2AFB8A}"/>
                </a:ext>
              </a:extLst>
            </p:cNvPr>
            <p:cNvSpPr txBox="1"/>
            <p:nvPr/>
          </p:nvSpPr>
          <p:spPr>
            <a:xfrm>
              <a:off x="5100983" y="9084447"/>
              <a:ext cx="5970291" cy="769441"/>
            </a:xfrm>
            <a:prstGeom prst="rect">
              <a:avLst/>
            </a:prstGeom>
            <a:noFill/>
          </p:spPr>
          <p:txBody>
            <a:bodyPr wrap="square" rtlCol="0">
              <a:spAutoFit/>
            </a:bodyPr>
            <a:lstStyle/>
            <a:p>
              <a:r>
                <a:rPr lang="en-US" sz="1600" b="1" i="0" dirty="0">
                  <a:solidFill>
                    <a:schemeClr val="bg1"/>
                  </a:solidFill>
                  <a:effectLst/>
                  <a:latin typeface="Nunito" pitchFamily="2" charset="0"/>
                </a:rPr>
                <a:t>Locations</a:t>
              </a:r>
            </a:p>
            <a:p>
              <a:r>
                <a:rPr lang="en-US" sz="1400" b="0" i="0" dirty="0">
                  <a:solidFill>
                    <a:schemeClr val="bg1"/>
                  </a:solidFill>
                  <a:effectLst/>
                  <a:latin typeface="Nunito" pitchFamily="2" charset="0"/>
                </a:rPr>
                <a:t>Boston/Needham, MA (Headquarters) </a:t>
              </a:r>
            </a:p>
            <a:p>
              <a:r>
                <a:rPr lang="en-US" sz="1400" b="0" i="0" dirty="0">
                  <a:solidFill>
                    <a:schemeClr val="bg1"/>
                  </a:solidFill>
                  <a:effectLst/>
                  <a:latin typeface="Nunito" pitchFamily="2" charset="0"/>
                </a:rPr>
                <a:t>Los Angeles/Orange County, CA</a:t>
              </a:r>
            </a:p>
          </p:txBody>
        </p:sp>
      </p:grpSp>
      <p:pic>
        <p:nvPicPr>
          <p:cNvPr id="20" name="Graphic 19" descr="Web cam with solid fill">
            <a:extLst>
              <a:ext uri="{FF2B5EF4-FFF2-40B4-BE49-F238E27FC236}">
                <a16:creationId xmlns:a16="http://schemas.microsoft.com/office/drawing/2014/main" id="{01C51FE5-FE0A-D57B-9A06-C1369309EF7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29656" y="3328358"/>
            <a:ext cx="2321168" cy="2321168"/>
          </a:xfrm>
          <a:prstGeom prst="rect">
            <a:avLst/>
          </a:prstGeom>
        </p:spPr>
      </p:pic>
      <p:sp>
        <p:nvSpPr>
          <p:cNvPr id="21" name="TextBox 20">
            <a:extLst>
              <a:ext uri="{FF2B5EF4-FFF2-40B4-BE49-F238E27FC236}">
                <a16:creationId xmlns:a16="http://schemas.microsoft.com/office/drawing/2014/main" id="{D480F73D-0BC2-821C-2B55-3B07F33EACC9}"/>
              </a:ext>
            </a:extLst>
          </p:cNvPr>
          <p:cNvSpPr txBox="1"/>
          <p:nvPr/>
        </p:nvSpPr>
        <p:spPr>
          <a:xfrm>
            <a:off x="3450824" y="3525868"/>
            <a:ext cx="3727938" cy="2123658"/>
          </a:xfrm>
          <a:prstGeom prst="rect">
            <a:avLst/>
          </a:prstGeom>
          <a:noFill/>
        </p:spPr>
        <p:txBody>
          <a:bodyPr wrap="square" rtlCol="0">
            <a:spAutoFit/>
          </a:bodyPr>
          <a:lstStyle/>
          <a:p>
            <a:pPr marL="0" indent="0">
              <a:buNone/>
            </a:pPr>
            <a:r>
              <a:rPr lang="en-US" sz="4400" b="1" dirty="0">
                <a:solidFill>
                  <a:schemeClr val="bg1"/>
                </a:solidFill>
                <a:latin typeface="Roboto" panose="02000000000000000000" pitchFamily="2" charset="0"/>
                <a:ea typeface="Roboto" panose="02000000000000000000" pitchFamily="2" charset="0"/>
                <a:cs typeface="Roboto" panose="02000000000000000000" pitchFamily="2" charset="0"/>
              </a:rPr>
              <a:t>SNAPSHOTS FROM THE </a:t>
            </a:r>
            <a:br>
              <a:rPr lang="en-US" sz="4400" b="1" dirty="0">
                <a:latin typeface="Roboto" panose="02000000000000000000" pitchFamily="2" charset="0"/>
                <a:ea typeface="Roboto" panose="02000000000000000000" pitchFamily="2" charset="0"/>
                <a:cs typeface="Roboto" panose="02000000000000000000" pitchFamily="2" charset="0"/>
              </a:rPr>
            </a:br>
            <a:r>
              <a:rPr lang="en-US" sz="4400" b="1" dirty="0">
                <a:solidFill>
                  <a:srgbClr val="002060"/>
                </a:solidFill>
                <a:latin typeface="Roboto" panose="02000000000000000000" pitchFamily="2" charset="0"/>
                <a:ea typeface="Roboto" panose="02000000000000000000" pitchFamily="2" charset="0"/>
                <a:cs typeface="Roboto" panose="02000000000000000000" pitchFamily="2" charset="0"/>
              </a:rPr>
              <a:t>DARK WEB</a:t>
            </a:r>
          </a:p>
        </p:txBody>
      </p:sp>
      <p:sp>
        <p:nvSpPr>
          <p:cNvPr id="24" name="Rectangle: Rounded Corners 23">
            <a:extLst>
              <a:ext uri="{FF2B5EF4-FFF2-40B4-BE49-F238E27FC236}">
                <a16:creationId xmlns:a16="http://schemas.microsoft.com/office/drawing/2014/main" id="{6BBBB3EB-8C7B-B039-26B7-1F07749439E0}"/>
              </a:ext>
            </a:extLst>
          </p:cNvPr>
          <p:cNvSpPr/>
          <p:nvPr/>
        </p:nvSpPr>
        <p:spPr>
          <a:xfrm>
            <a:off x="8136761" y="1718841"/>
            <a:ext cx="8823240" cy="6276113"/>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7" name="Picture Placeholder 18" descr="Graphical user interface, website&#10;&#10;Description automatically generated">
            <a:extLst>
              <a:ext uri="{FF2B5EF4-FFF2-40B4-BE49-F238E27FC236}">
                <a16:creationId xmlns:a16="http://schemas.microsoft.com/office/drawing/2014/main" id="{1426C637-CCC6-993A-78AF-EF4C6CB641B8}"/>
              </a:ext>
            </a:extLst>
          </p:cNvPr>
          <p:cNvPicPr>
            <a:picLocks noChangeAspect="1"/>
          </p:cNvPicPr>
          <p:nvPr/>
        </p:nvPicPr>
        <p:blipFill rotWithShape="1">
          <a:blip r:embed="rId5">
            <a:extLst>
              <a:ext uri="{28A0092B-C50C-407E-A947-70E740481C1C}">
                <a14:useLocalDpi xmlns:a14="http://schemas.microsoft.com/office/drawing/2010/main" val="0"/>
              </a:ext>
            </a:extLst>
          </a:blip>
          <a:srcRect t="4618" b="11274"/>
          <a:stretch/>
        </p:blipFill>
        <p:spPr>
          <a:xfrm>
            <a:off x="8527516" y="2672862"/>
            <a:ext cx="8016090" cy="4951827"/>
          </a:xfrm>
          <a:prstGeom prst="rect">
            <a:avLst/>
          </a:prstGeom>
        </p:spPr>
      </p:pic>
      <p:pic>
        <p:nvPicPr>
          <p:cNvPr id="28" name="Picture 27">
            <a:extLst>
              <a:ext uri="{FF2B5EF4-FFF2-40B4-BE49-F238E27FC236}">
                <a16:creationId xmlns:a16="http://schemas.microsoft.com/office/drawing/2014/main" id="{5A0D1A52-21CE-7FC3-82BB-069B9A3F077D}"/>
              </a:ext>
            </a:extLst>
          </p:cNvPr>
          <p:cNvPicPr>
            <a:picLocks noChangeAspect="1"/>
          </p:cNvPicPr>
          <p:nvPr/>
        </p:nvPicPr>
        <p:blipFill rotWithShape="1">
          <a:blip r:embed="rId6"/>
          <a:srcRect l="1054" t="3741"/>
          <a:stretch/>
        </p:blipFill>
        <p:spPr>
          <a:xfrm>
            <a:off x="1015763" y="6914477"/>
            <a:ext cx="9225517" cy="1653680"/>
          </a:xfrm>
          <a:prstGeom prst="rect">
            <a:avLst/>
          </a:prstGeom>
          <a:effectLst>
            <a:outerShdw blurRad="88900" dist="63500" dir="2700000" algn="tl" rotWithShape="0">
              <a:prstClr val="black">
                <a:alpha val="20000"/>
              </a:prstClr>
            </a:outerShdw>
          </a:effectLst>
        </p:spPr>
      </p:pic>
      <p:pic>
        <p:nvPicPr>
          <p:cNvPr id="29" name="Picture 28">
            <a:extLst>
              <a:ext uri="{FF2B5EF4-FFF2-40B4-BE49-F238E27FC236}">
                <a16:creationId xmlns:a16="http://schemas.microsoft.com/office/drawing/2014/main" id="{4512F656-1BB5-F074-0C9F-B9318DDAC7B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527517" y="2039606"/>
            <a:ext cx="1882576" cy="423216"/>
          </a:xfrm>
          <a:prstGeom prst="rect">
            <a:avLst/>
          </a:prstGeom>
        </p:spPr>
      </p:pic>
    </p:spTree>
    <p:extLst>
      <p:ext uri="{BB962C8B-B14F-4D97-AF65-F5344CB8AC3E}">
        <p14:creationId xmlns:p14="http://schemas.microsoft.com/office/powerpoint/2010/main" val="1927070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ppt_x"/>
                                          </p:val>
                                        </p:tav>
                                        <p:tav tm="100000">
                                          <p:val>
                                            <p:strVal val="#ppt_x"/>
                                          </p:val>
                                        </p:tav>
                                      </p:tavLst>
                                    </p:anim>
                                    <p:anim calcmode="lin" valueType="num">
                                      <p:cBhvr additive="base">
                                        <p:cTn id="8"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A071A4-FF24-3EDD-0FFE-3FA4F24515E7}"/>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79399626-EF04-2216-B8A6-B7732CA9FBC8}"/>
              </a:ext>
            </a:extLst>
          </p:cNvPr>
          <p:cNvSpPr/>
          <p:nvPr/>
        </p:nvSpPr>
        <p:spPr>
          <a:xfrm>
            <a:off x="54218" y="0"/>
            <a:ext cx="18288000" cy="10287000"/>
          </a:xfrm>
          <a:prstGeom prst="rect">
            <a:avLst/>
          </a:prstGeom>
          <a:solidFill>
            <a:srgbClr val="4062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dirty="0"/>
          </a:p>
        </p:txBody>
      </p:sp>
      <p:pic>
        <p:nvPicPr>
          <p:cNvPr id="2" name="Picture 1">
            <a:extLst>
              <a:ext uri="{FF2B5EF4-FFF2-40B4-BE49-F238E27FC236}">
                <a16:creationId xmlns:a16="http://schemas.microsoft.com/office/drawing/2014/main" id="{6E64CA4E-38EA-5ECC-69DC-3052D7B737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88549" y="660228"/>
            <a:ext cx="2320302" cy="788903"/>
          </a:xfrm>
          <a:prstGeom prst="rect">
            <a:avLst/>
          </a:prstGeom>
        </p:spPr>
      </p:pic>
      <p:grpSp>
        <p:nvGrpSpPr>
          <p:cNvPr id="15" name="Group 14">
            <a:extLst>
              <a:ext uri="{FF2B5EF4-FFF2-40B4-BE49-F238E27FC236}">
                <a16:creationId xmlns:a16="http://schemas.microsoft.com/office/drawing/2014/main" id="{4517F0EF-F96F-33FC-828F-692CAA8BF562}"/>
              </a:ext>
            </a:extLst>
          </p:cNvPr>
          <p:cNvGrpSpPr/>
          <p:nvPr/>
        </p:nvGrpSpPr>
        <p:grpSpPr>
          <a:xfrm>
            <a:off x="979149" y="8709157"/>
            <a:ext cx="12520246" cy="1144731"/>
            <a:chOff x="979149" y="8709157"/>
            <a:chExt cx="12520246" cy="1144731"/>
          </a:xfrm>
        </p:grpSpPr>
        <p:grpSp>
          <p:nvGrpSpPr>
            <p:cNvPr id="12" name="Group 11">
              <a:extLst>
                <a:ext uri="{FF2B5EF4-FFF2-40B4-BE49-F238E27FC236}">
                  <a16:creationId xmlns:a16="http://schemas.microsoft.com/office/drawing/2014/main" id="{C645023B-243D-DE87-2022-EBEC2F1B40AE}"/>
                </a:ext>
              </a:extLst>
            </p:cNvPr>
            <p:cNvGrpSpPr/>
            <p:nvPr/>
          </p:nvGrpSpPr>
          <p:grpSpPr>
            <a:xfrm>
              <a:off x="979149" y="8709157"/>
              <a:ext cx="12520246" cy="1144731"/>
              <a:chOff x="979149" y="8709157"/>
              <a:chExt cx="12520246" cy="1144731"/>
            </a:xfrm>
          </p:grpSpPr>
          <p:sp>
            <p:nvSpPr>
              <p:cNvPr id="4" name="TextBox 3">
                <a:extLst>
                  <a:ext uri="{FF2B5EF4-FFF2-40B4-BE49-F238E27FC236}">
                    <a16:creationId xmlns:a16="http://schemas.microsoft.com/office/drawing/2014/main" id="{0A71BC21-8DC8-47FD-9356-B23553BBB253}"/>
                  </a:ext>
                </a:extLst>
              </p:cNvPr>
              <p:cNvSpPr txBox="1"/>
              <p:nvPr/>
            </p:nvSpPr>
            <p:spPr>
              <a:xfrm>
                <a:off x="979149" y="9084447"/>
                <a:ext cx="2481503" cy="769441"/>
              </a:xfrm>
              <a:prstGeom prst="rect">
                <a:avLst/>
              </a:prstGeom>
              <a:noFill/>
            </p:spPr>
            <p:txBody>
              <a:bodyPr wrap="square" rtlCol="0">
                <a:spAutoFit/>
              </a:bodyPr>
              <a:lstStyle/>
              <a:p>
                <a:r>
                  <a:rPr lang="en-US" sz="1600" b="1" i="0" dirty="0">
                    <a:solidFill>
                      <a:schemeClr val="bg1"/>
                    </a:solidFill>
                    <a:effectLst/>
                    <a:latin typeface="Nunito" pitchFamily="2" charset="0"/>
                  </a:rPr>
                  <a:t>Telephone</a:t>
                </a:r>
              </a:p>
              <a:p>
                <a:r>
                  <a:rPr lang="en-US" sz="1400" b="0" i="0" dirty="0">
                    <a:solidFill>
                      <a:schemeClr val="bg1"/>
                    </a:solidFill>
                    <a:effectLst/>
                    <a:latin typeface="Nunito" pitchFamily="2" charset="0"/>
                  </a:rPr>
                  <a:t>617-933-5060</a:t>
                </a:r>
              </a:p>
              <a:p>
                <a:r>
                  <a:rPr lang="en-US" sz="1400" b="0" i="0" dirty="0">
                    <a:solidFill>
                      <a:schemeClr val="bg1"/>
                    </a:solidFill>
                    <a:effectLst/>
                    <a:latin typeface="Nunito" pitchFamily="2" charset="0"/>
                  </a:rPr>
                  <a:t>949-832-1120</a:t>
                </a:r>
              </a:p>
            </p:txBody>
          </p:sp>
          <p:sp>
            <p:nvSpPr>
              <p:cNvPr id="7" name="TextBox 6">
                <a:extLst>
                  <a:ext uri="{FF2B5EF4-FFF2-40B4-BE49-F238E27FC236}">
                    <a16:creationId xmlns:a16="http://schemas.microsoft.com/office/drawing/2014/main" id="{0444FF21-360F-88DB-B373-BC19C7B3F7F6}"/>
                  </a:ext>
                </a:extLst>
              </p:cNvPr>
              <p:cNvSpPr txBox="1"/>
              <p:nvPr/>
            </p:nvSpPr>
            <p:spPr>
              <a:xfrm>
                <a:off x="10614570" y="9084447"/>
                <a:ext cx="2884825" cy="553998"/>
              </a:xfrm>
              <a:prstGeom prst="rect">
                <a:avLst/>
              </a:prstGeom>
              <a:noFill/>
            </p:spPr>
            <p:txBody>
              <a:bodyPr wrap="square" rtlCol="0">
                <a:spAutoFit/>
              </a:bodyPr>
              <a:lstStyle/>
              <a:p>
                <a:r>
                  <a:rPr lang="en-US" sz="1600" b="1" i="0" dirty="0">
                    <a:solidFill>
                      <a:schemeClr val="bg1"/>
                    </a:solidFill>
                    <a:effectLst/>
                    <a:latin typeface="Nunito" pitchFamily="2" charset="0"/>
                  </a:rPr>
                  <a:t>Website</a:t>
                </a:r>
              </a:p>
              <a:p>
                <a:r>
                  <a:rPr lang="en-US" sz="1400" b="0" i="0" dirty="0">
                    <a:solidFill>
                      <a:schemeClr val="bg1"/>
                    </a:solidFill>
                    <a:effectLst/>
                    <a:latin typeface="Nunito" pitchFamily="2" charset="0"/>
                  </a:rPr>
                  <a:t>https://www.oramca.com/</a:t>
                </a:r>
                <a:endParaRPr lang="en-US" sz="1600" b="0" i="0" dirty="0">
                  <a:solidFill>
                    <a:schemeClr val="bg1"/>
                  </a:solidFill>
                  <a:effectLst/>
                  <a:latin typeface="Nunito" pitchFamily="2" charset="0"/>
                </a:endParaRPr>
              </a:p>
            </p:txBody>
          </p:sp>
          <p:cxnSp>
            <p:nvCxnSpPr>
              <p:cNvPr id="9" name="Straight Connector 8">
                <a:extLst>
                  <a:ext uri="{FF2B5EF4-FFF2-40B4-BE49-F238E27FC236}">
                    <a16:creationId xmlns:a16="http://schemas.microsoft.com/office/drawing/2014/main" id="{146CED70-2239-ED07-A539-749867CE7E88}"/>
                  </a:ext>
                </a:extLst>
              </p:cNvPr>
              <p:cNvCxnSpPr>
                <a:cxnSpLocks/>
              </p:cNvCxnSpPr>
              <p:nvPr/>
            </p:nvCxnSpPr>
            <p:spPr>
              <a:xfrm>
                <a:off x="979149" y="8709157"/>
                <a:ext cx="867128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4" name="TextBox 13">
              <a:extLst>
                <a:ext uri="{FF2B5EF4-FFF2-40B4-BE49-F238E27FC236}">
                  <a16:creationId xmlns:a16="http://schemas.microsoft.com/office/drawing/2014/main" id="{960FF670-74A8-66B4-F85A-C299573965AD}"/>
                </a:ext>
              </a:extLst>
            </p:cNvPr>
            <p:cNvSpPr txBox="1"/>
            <p:nvPr/>
          </p:nvSpPr>
          <p:spPr>
            <a:xfrm>
              <a:off x="5100983" y="9084447"/>
              <a:ext cx="5970291" cy="769441"/>
            </a:xfrm>
            <a:prstGeom prst="rect">
              <a:avLst/>
            </a:prstGeom>
            <a:noFill/>
          </p:spPr>
          <p:txBody>
            <a:bodyPr wrap="square" rtlCol="0">
              <a:spAutoFit/>
            </a:bodyPr>
            <a:lstStyle/>
            <a:p>
              <a:r>
                <a:rPr lang="en-US" sz="1600" b="1" i="0" dirty="0">
                  <a:solidFill>
                    <a:schemeClr val="bg1"/>
                  </a:solidFill>
                  <a:effectLst/>
                  <a:latin typeface="Nunito" pitchFamily="2" charset="0"/>
                </a:rPr>
                <a:t>Locations</a:t>
              </a:r>
            </a:p>
            <a:p>
              <a:r>
                <a:rPr lang="en-US" sz="1400" b="0" i="0" dirty="0">
                  <a:solidFill>
                    <a:schemeClr val="bg1"/>
                  </a:solidFill>
                  <a:effectLst/>
                  <a:latin typeface="Nunito" pitchFamily="2" charset="0"/>
                </a:rPr>
                <a:t>Boston/Needham, MA (Headquarters) </a:t>
              </a:r>
            </a:p>
            <a:p>
              <a:r>
                <a:rPr lang="en-US" sz="1400" b="0" i="0" dirty="0">
                  <a:solidFill>
                    <a:schemeClr val="bg1"/>
                  </a:solidFill>
                  <a:effectLst/>
                  <a:latin typeface="Nunito" pitchFamily="2" charset="0"/>
                </a:rPr>
                <a:t>Los Angeles/Orange County, CA</a:t>
              </a:r>
            </a:p>
          </p:txBody>
        </p:sp>
      </p:grpSp>
      <p:pic>
        <p:nvPicPr>
          <p:cNvPr id="6" name="Graphic 5" descr="Web cam with solid fill">
            <a:extLst>
              <a:ext uri="{FF2B5EF4-FFF2-40B4-BE49-F238E27FC236}">
                <a16:creationId xmlns:a16="http://schemas.microsoft.com/office/drawing/2014/main" id="{0D9C2ABC-D7D7-4095-DA3F-48FF32F0BD0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60652" y="477904"/>
            <a:ext cx="1393098" cy="1393098"/>
          </a:xfrm>
          <a:prstGeom prst="rect">
            <a:avLst/>
          </a:prstGeom>
        </p:spPr>
      </p:pic>
      <p:sp>
        <p:nvSpPr>
          <p:cNvPr id="8" name="TextBox 7">
            <a:extLst>
              <a:ext uri="{FF2B5EF4-FFF2-40B4-BE49-F238E27FC236}">
                <a16:creationId xmlns:a16="http://schemas.microsoft.com/office/drawing/2014/main" id="{B0B986DA-CBA9-172C-41E8-ED3108CF87D6}"/>
              </a:ext>
            </a:extLst>
          </p:cNvPr>
          <p:cNvSpPr txBox="1"/>
          <p:nvPr/>
        </p:nvSpPr>
        <p:spPr>
          <a:xfrm>
            <a:off x="4719134" y="805121"/>
            <a:ext cx="9290266" cy="738664"/>
          </a:xfrm>
          <a:prstGeom prst="rect">
            <a:avLst/>
          </a:prstGeom>
          <a:noFill/>
        </p:spPr>
        <p:txBody>
          <a:bodyPr wrap="square" rtlCol="0">
            <a:spAutoFit/>
          </a:bodyPr>
          <a:lstStyle/>
          <a:p>
            <a:pPr marL="0" indent="0" algn="ctr">
              <a:buNone/>
            </a:pPr>
            <a:r>
              <a:rPr lang="en-US" sz="4200" b="1" dirty="0">
                <a:solidFill>
                  <a:schemeClr val="bg1"/>
                </a:solidFill>
                <a:latin typeface="Roboto" panose="02000000000000000000" pitchFamily="2" charset="0"/>
                <a:ea typeface="Roboto" panose="02000000000000000000" pitchFamily="2" charset="0"/>
                <a:cs typeface="Roboto" panose="02000000000000000000" pitchFamily="2" charset="0"/>
              </a:rPr>
              <a:t>SNAPSHOTS FROM THE </a:t>
            </a:r>
            <a:r>
              <a:rPr lang="en-US" sz="4200" b="1" dirty="0">
                <a:solidFill>
                  <a:srgbClr val="002060"/>
                </a:solidFill>
                <a:latin typeface="Roboto" panose="02000000000000000000" pitchFamily="2" charset="0"/>
                <a:ea typeface="Roboto" panose="02000000000000000000" pitchFamily="2" charset="0"/>
                <a:cs typeface="Roboto" panose="02000000000000000000" pitchFamily="2" charset="0"/>
              </a:rPr>
              <a:t>DARK WEB</a:t>
            </a:r>
          </a:p>
        </p:txBody>
      </p:sp>
      <p:sp>
        <p:nvSpPr>
          <p:cNvPr id="21" name="Rectangle: Rounded Corners 20">
            <a:extLst>
              <a:ext uri="{FF2B5EF4-FFF2-40B4-BE49-F238E27FC236}">
                <a16:creationId xmlns:a16="http://schemas.microsoft.com/office/drawing/2014/main" id="{1AF1E967-B5C0-2B3E-DB8B-D6B1731AA730}"/>
              </a:ext>
            </a:extLst>
          </p:cNvPr>
          <p:cNvSpPr/>
          <p:nvPr/>
        </p:nvSpPr>
        <p:spPr>
          <a:xfrm>
            <a:off x="4466925" y="1650822"/>
            <a:ext cx="8823240" cy="6276113"/>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3" name="Picture Placeholder 10" descr="Graphical user interface, application, Teams&#10;&#10;Description automatically generated">
            <a:extLst>
              <a:ext uri="{FF2B5EF4-FFF2-40B4-BE49-F238E27FC236}">
                <a16:creationId xmlns:a16="http://schemas.microsoft.com/office/drawing/2014/main" id="{68953BB8-30FD-EC79-794B-597BCF60F014}"/>
              </a:ext>
            </a:extLst>
          </p:cNvPr>
          <p:cNvPicPr>
            <a:picLocks noChangeAspect="1"/>
          </p:cNvPicPr>
          <p:nvPr/>
        </p:nvPicPr>
        <p:blipFill rotWithShape="1">
          <a:blip r:embed="rId5">
            <a:extLst>
              <a:ext uri="{28A0092B-C50C-407E-A947-70E740481C1C}">
                <a14:useLocalDpi xmlns:a14="http://schemas.microsoft.com/office/drawing/2010/main" val="0"/>
              </a:ext>
            </a:extLst>
          </a:blip>
          <a:srcRect l="674" t="494" r="1177" b="7177"/>
          <a:stretch/>
        </p:blipFill>
        <p:spPr>
          <a:xfrm>
            <a:off x="5011761" y="2679338"/>
            <a:ext cx="7733568" cy="4854848"/>
          </a:xfrm>
          <a:prstGeom prst="rect">
            <a:avLst/>
          </a:prstGeom>
        </p:spPr>
      </p:pic>
      <p:pic>
        <p:nvPicPr>
          <p:cNvPr id="24" name="Picture 23">
            <a:extLst>
              <a:ext uri="{FF2B5EF4-FFF2-40B4-BE49-F238E27FC236}">
                <a16:creationId xmlns:a16="http://schemas.microsoft.com/office/drawing/2014/main" id="{A9F0428F-5F7E-D65D-2C08-4F6358446A42}"/>
              </a:ext>
            </a:extLst>
          </p:cNvPr>
          <p:cNvPicPr>
            <a:picLocks noChangeAspect="1"/>
          </p:cNvPicPr>
          <p:nvPr/>
        </p:nvPicPr>
        <p:blipFill>
          <a:blip r:embed="rId6"/>
          <a:stretch>
            <a:fillRect/>
          </a:stretch>
        </p:blipFill>
        <p:spPr>
          <a:xfrm>
            <a:off x="6894146" y="5695307"/>
            <a:ext cx="10552142" cy="2740581"/>
          </a:xfrm>
          <a:prstGeom prst="rect">
            <a:avLst/>
          </a:prstGeom>
          <a:effectLst>
            <a:outerShdw blurRad="88900" dist="63500" dir="2700000" algn="tl" rotWithShape="0">
              <a:prstClr val="black">
                <a:alpha val="20000"/>
              </a:prstClr>
            </a:outerShdw>
          </a:effectLst>
        </p:spPr>
      </p:pic>
      <p:pic>
        <p:nvPicPr>
          <p:cNvPr id="25" name="Picture 24">
            <a:extLst>
              <a:ext uri="{FF2B5EF4-FFF2-40B4-BE49-F238E27FC236}">
                <a16:creationId xmlns:a16="http://schemas.microsoft.com/office/drawing/2014/main" id="{F8DFA815-B1A6-2B32-43D3-C0AADB9E974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11761" y="1897116"/>
            <a:ext cx="1882576" cy="423216"/>
          </a:xfrm>
          <a:prstGeom prst="rect">
            <a:avLst/>
          </a:prstGeom>
        </p:spPr>
      </p:pic>
    </p:spTree>
    <p:extLst>
      <p:ext uri="{BB962C8B-B14F-4D97-AF65-F5344CB8AC3E}">
        <p14:creationId xmlns:p14="http://schemas.microsoft.com/office/powerpoint/2010/main" val="1953772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1+#ppt_w/2"/>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29CA53-652D-6265-EBBF-75B07A28FD90}"/>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3FF5C626-2294-4D81-97FA-765DBEA77BA2}"/>
              </a:ext>
            </a:extLst>
          </p:cNvPr>
          <p:cNvSpPr/>
          <p:nvPr/>
        </p:nvSpPr>
        <p:spPr>
          <a:xfrm>
            <a:off x="54218" y="0"/>
            <a:ext cx="18288000" cy="10287000"/>
          </a:xfrm>
          <a:prstGeom prst="rect">
            <a:avLst/>
          </a:prstGeom>
          <a:solidFill>
            <a:srgbClr val="4062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dirty="0"/>
          </a:p>
        </p:txBody>
      </p:sp>
      <p:pic>
        <p:nvPicPr>
          <p:cNvPr id="2" name="Picture 1">
            <a:extLst>
              <a:ext uri="{FF2B5EF4-FFF2-40B4-BE49-F238E27FC236}">
                <a16:creationId xmlns:a16="http://schemas.microsoft.com/office/drawing/2014/main" id="{2B40EB39-DB1E-1D6C-8554-D0FEFA4727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88549" y="660228"/>
            <a:ext cx="2320302" cy="788903"/>
          </a:xfrm>
          <a:prstGeom prst="rect">
            <a:avLst/>
          </a:prstGeom>
        </p:spPr>
      </p:pic>
      <p:grpSp>
        <p:nvGrpSpPr>
          <p:cNvPr id="15" name="Group 14">
            <a:extLst>
              <a:ext uri="{FF2B5EF4-FFF2-40B4-BE49-F238E27FC236}">
                <a16:creationId xmlns:a16="http://schemas.microsoft.com/office/drawing/2014/main" id="{3B915754-2CFB-151C-58DD-B148464E4FC7}"/>
              </a:ext>
            </a:extLst>
          </p:cNvPr>
          <p:cNvGrpSpPr/>
          <p:nvPr/>
        </p:nvGrpSpPr>
        <p:grpSpPr>
          <a:xfrm>
            <a:off x="979149" y="8709157"/>
            <a:ext cx="12520246" cy="1144731"/>
            <a:chOff x="979149" y="8709157"/>
            <a:chExt cx="12520246" cy="1144731"/>
          </a:xfrm>
        </p:grpSpPr>
        <p:grpSp>
          <p:nvGrpSpPr>
            <p:cNvPr id="12" name="Group 11">
              <a:extLst>
                <a:ext uri="{FF2B5EF4-FFF2-40B4-BE49-F238E27FC236}">
                  <a16:creationId xmlns:a16="http://schemas.microsoft.com/office/drawing/2014/main" id="{4563F4C3-95EC-55DE-9EE8-C83ABCBD9FCA}"/>
                </a:ext>
              </a:extLst>
            </p:cNvPr>
            <p:cNvGrpSpPr/>
            <p:nvPr/>
          </p:nvGrpSpPr>
          <p:grpSpPr>
            <a:xfrm>
              <a:off x="979149" y="8709157"/>
              <a:ext cx="12520246" cy="1144731"/>
              <a:chOff x="979149" y="8709157"/>
              <a:chExt cx="12520246" cy="1144731"/>
            </a:xfrm>
          </p:grpSpPr>
          <p:sp>
            <p:nvSpPr>
              <p:cNvPr id="4" name="TextBox 3">
                <a:extLst>
                  <a:ext uri="{FF2B5EF4-FFF2-40B4-BE49-F238E27FC236}">
                    <a16:creationId xmlns:a16="http://schemas.microsoft.com/office/drawing/2014/main" id="{F4BAE734-9BD7-C0BD-D2CA-D9B163CCAB36}"/>
                  </a:ext>
                </a:extLst>
              </p:cNvPr>
              <p:cNvSpPr txBox="1"/>
              <p:nvPr/>
            </p:nvSpPr>
            <p:spPr>
              <a:xfrm>
                <a:off x="979149" y="9084447"/>
                <a:ext cx="2481503" cy="769441"/>
              </a:xfrm>
              <a:prstGeom prst="rect">
                <a:avLst/>
              </a:prstGeom>
              <a:noFill/>
            </p:spPr>
            <p:txBody>
              <a:bodyPr wrap="square" rtlCol="0">
                <a:spAutoFit/>
              </a:bodyPr>
              <a:lstStyle/>
              <a:p>
                <a:r>
                  <a:rPr lang="en-US" sz="1600" b="1" i="0" dirty="0">
                    <a:solidFill>
                      <a:schemeClr val="bg1"/>
                    </a:solidFill>
                    <a:effectLst/>
                    <a:latin typeface="Nunito" pitchFamily="2" charset="0"/>
                  </a:rPr>
                  <a:t>Telephone</a:t>
                </a:r>
              </a:p>
              <a:p>
                <a:r>
                  <a:rPr lang="en-US" sz="1400" b="0" i="0" dirty="0">
                    <a:solidFill>
                      <a:schemeClr val="bg1"/>
                    </a:solidFill>
                    <a:effectLst/>
                    <a:latin typeface="Nunito" pitchFamily="2" charset="0"/>
                  </a:rPr>
                  <a:t>617-933-5060</a:t>
                </a:r>
              </a:p>
              <a:p>
                <a:r>
                  <a:rPr lang="en-US" sz="1400" b="0" i="0" dirty="0">
                    <a:solidFill>
                      <a:schemeClr val="bg1"/>
                    </a:solidFill>
                    <a:effectLst/>
                    <a:latin typeface="Nunito" pitchFamily="2" charset="0"/>
                  </a:rPr>
                  <a:t>949-832-1120</a:t>
                </a:r>
              </a:p>
            </p:txBody>
          </p:sp>
          <p:sp>
            <p:nvSpPr>
              <p:cNvPr id="7" name="TextBox 6">
                <a:extLst>
                  <a:ext uri="{FF2B5EF4-FFF2-40B4-BE49-F238E27FC236}">
                    <a16:creationId xmlns:a16="http://schemas.microsoft.com/office/drawing/2014/main" id="{6156B51E-BE90-9091-B0F2-346F7F66BAE3}"/>
                  </a:ext>
                </a:extLst>
              </p:cNvPr>
              <p:cNvSpPr txBox="1"/>
              <p:nvPr/>
            </p:nvSpPr>
            <p:spPr>
              <a:xfrm>
                <a:off x="10614570" y="9084447"/>
                <a:ext cx="2884825" cy="553998"/>
              </a:xfrm>
              <a:prstGeom prst="rect">
                <a:avLst/>
              </a:prstGeom>
              <a:noFill/>
            </p:spPr>
            <p:txBody>
              <a:bodyPr wrap="square" rtlCol="0">
                <a:spAutoFit/>
              </a:bodyPr>
              <a:lstStyle/>
              <a:p>
                <a:r>
                  <a:rPr lang="en-US" sz="1600" b="1" i="0" dirty="0">
                    <a:solidFill>
                      <a:schemeClr val="bg1"/>
                    </a:solidFill>
                    <a:effectLst/>
                    <a:latin typeface="Nunito" pitchFamily="2" charset="0"/>
                  </a:rPr>
                  <a:t>Website</a:t>
                </a:r>
              </a:p>
              <a:p>
                <a:r>
                  <a:rPr lang="en-US" sz="1400" b="0" i="0" dirty="0">
                    <a:solidFill>
                      <a:schemeClr val="bg1"/>
                    </a:solidFill>
                    <a:effectLst/>
                    <a:latin typeface="Nunito" pitchFamily="2" charset="0"/>
                  </a:rPr>
                  <a:t>https://www.oramca.com/</a:t>
                </a:r>
                <a:endParaRPr lang="en-US" sz="1600" b="0" i="0" dirty="0">
                  <a:solidFill>
                    <a:schemeClr val="bg1"/>
                  </a:solidFill>
                  <a:effectLst/>
                  <a:latin typeface="Nunito" pitchFamily="2" charset="0"/>
                </a:endParaRPr>
              </a:p>
            </p:txBody>
          </p:sp>
          <p:cxnSp>
            <p:nvCxnSpPr>
              <p:cNvPr id="9" name="Straight Connector 8">
                <a:extLst>
                  <a:ext uri="{FF2B5EF4-FFF2-40B4-BE49-F238E27FC236}">
                    <a16:creationId xmlns:a16="http://schemas.microsoft.com/office/drawing/2014/main" id="{6DE68339-414B-5EA4-0CB3-B0D278F766FB}"/>
                  </a:ext>
                </a:extLst>
              </p:cNvPr>
              <p:cNvCxnSpPr>
                <a:cxnSpLocks/>
              </p:cNvCxnSpPr>
              <p:nvPr/>
            </p:nvCxnSpPr>
            <p:spPr>
              <a:xfrm>
                <a:off x="979149" y="8709157"/>
                <a:ext cx="867128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4" name="TextBox 13">
              <a:extLst>
                <a:ext uri="{FF2B5EF4-FFF2-40B4-BE49-F238E27FC236}">
                  <a16:creationId xmlns:a16="http://schemas.microsoft.com/office/drawing/2014/main" id="{9CC70F8B-BD87-65C6-84E6-30EC9FD78B1D}"/>
                </a:ext>
              </a:extLst>
            </p:cNvPr>
            <p:cNvSpPr txBox="1"/>
            <p:nvPr/>
          </p:nvSpPr>
          <p:spPr>
            <a:xfrm>
              <a:off x="5100983" y="9084447"/>
              <a:ext cx="5970291" cy="769441"/>
            </a:xfrm>
            <a:prstGeom prst="rect">
              <a:avLst/>
            </a:prstGeom>
            <a:noFill/>
          </p:spPr>
          <p:txBody>
            <a:bodyPr wrap="square" rtlCol="0">
              <a:spAutoFit/>
            </a:bodyPr>
            <a:lstStyle/>
            <a:p>
              <a:r>
                <a:rPr lang="en-US" sz="1600" b="1" i="0" dirty="0">
                  <a:solidFill>
                    <a:schemeClr val="bg1"/>
                  </a:solidFill>
                  <a:effectLst/>
                  <a:latin typeface="Nunito" pitchFamily="2" charset="0"/>
                </a:rPr>
                <a:t>Locations</a:t>
              </a:r>
            </a:p>
            <a:p>
              <a:r>
                <a:rPr lang="en-US" sz="1400" b="0" i="0" dirty="0">
                  <a:solidFill>
                    <a:schemeClr val="bg1"/>
                  </a:solidFill>
                  <a:effectLst/>
                  <a:latin typeface="Nunito" pitchFamily="2" charset="0"/>
                </a:rPr>
                <a:t>Boston/Needham, MA (Headquarters) </a:t>
              </a:r>
            </a:p>
            <a:p>
              <a:r>
                <a:rPr lang="en-US" sz="1400" b="0" i="0" dirty="0">
                  <a:solidFill>
                    <a:schemeClr val="bg1"/>
                  </a:solidFill>
                  <a:effectLst/>
                  <a:latin typeface="Nunito" pitchFamily="2" charset="0"/>
                </a:rPr>
                <a:t>Los Angeles/Orange County, CA</a:t>
              </a:r>
            </a:p>
          </p:txBody>
        </p:sp>
      </p:grpSp>
      <p:pic>
        <p:nvPicPr>
          <p:cNvPr id="6" name="Graphic 5" descr="Web cam with solid fill">
            <a:extLst>
              <a:ext uri="{FF2B5EF4-FFF2-40B4-BE49-F238E27FC236}">
                <a16:creationId xmlns:a16="http://schemas.microsoft.com/office/drawing/2014/main" id="{BB6027E8-18C1-CCC2-2189-935AA3143D1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460652" y="477904"/>
            <a:ext cx="1393098" cy="1393098"/>
          </a:xfrm>
          <a:prstGeom prst="rect">
            <a:avLst/>
          </a:prstGeom>
        </p:spPr>
      </p:pic>
      <p:sp>
        <p:nvSpPr>
          <p:cNvPr id="8" name="TextBox 7">
            <a:extLst>
              <a:ext uri="{FF2B5EF4-FFF2-40B4-BE49-F238E27FC236}">
                <a16:creationId xmlns:a16="http://schemas.microsoft.com/office/drawing/2014/main" id="{A350F72F-1D77-C31B-D31D-A987F2AD3117}"/>
              </a:ext>
            </a:extLst>
          </p:cNvPr>
          <p:cNvSpPr txBox="1"/>
          <p:nvPr/>
        </p:nvSpPr>
        <p:spPr>
          <a:xfrm>
            <a:off x="4719134" y="805121"/>
            <a:ext cx="9290266" cy="738664"/>
          </a:xfrm>
          <a:prstGeom prst="rect">
            <a:avLst/>
          </a:prstGeom>
          <a:noFill/>
        </p:spPr>
        <p:txBody>
          <a:bodyPr wrap="square" rtlCol="0">
            <a:spAutoFit/>
          </a:bodyPr>
          <a:lstStyle/>
          <a:p>
            <a:pPr marL="0" indent="0" algn="ctr">
              <a:buNone/>
            </a:pPr>
            <a:r>
              <a:rPr lang="en-US" sz="4200" b="1" dirty="0">
                <a:solidFill>
                  <a:schemeClr val="bg1"/>
                </a:solidFill>
                <a:latin typeface="Roboto" panose="02000000000000000000" pitchFamily="2" charset="0"/>
                <a:ea typeface="Roboto" panose="02000000000000000000" pitchFamily="2" charset="0"/>
                <a:cs typeface="Roboto" panose="02000000000000000000" pitchFamily="2" charset="0"/>
              </a:rPr>
              <a:t>SNAPSHOTS FROM THE </a:t>
            </a:r>
            <a:r>
              <a:rPr lang="en-US" sz="4200" b="1" dirty="0">
                <a:solidFill>
                  <a:srgbClr val="002060"/>
                </a:solidFill>
                <a:latin typeface="Roboto" panose="02000000000000000000" pitchFamily="2" charset="0"/>
                <a:ea typeface="Roboto" panose="02000000000000000000" pitchFamily="2" charset="0"/>
                <a:cs typeface="Roboto" panose="02000000000000000000" pitchFamily="2" charset="0"/>
              </a:rPr>
              <a:t>DARK WEB</a:t>
            </a:r>
          </a:p>
        </p:txBody>
      </p:sp>
      <p:sp>
        <p:nvSpPr>
          <p:cNvPr id="21" name="Rectangle: Rounded Corners 20">
            <a:extLst>
              <a:ext uri="{FF2B5EF4-FFF2-40B4-BE49-F238E27FC236}">
                <a16:creationId xmlns:a16="http://schemas.microsoft.com/office/drawing/2014/main" id="{786BDF54-CEE2-38D1-748D-B867834B93E8}"/>
              </a:ext>
            </a:extLst>
          </p:cNvPr>
          <p:cNvSpPr/>
          <p:nvPr/>
        </p:nvSpPr>
        <p:spPr>
          <a:xfrm>
            <a:off x="4466925" y="1650822"/>
            <a:ext cx="8823240" cy="6276113"/>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5" name="Picture 24">
            <a:extLst>
              <a:ext uri="{FF2B5EF4-FFF2-40B4-BE49-F238E27FC236}">
                <a16:creationId xmlns:a16="http://schemas.microsoft.com/office/drawing/2014/main" id="{E4B85771-F22A-35D8-DF22-8C288E56F6B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11761" y="1897116"/>
            <a:ext cx="1882576" cy="423216"/>
          </a:xfrm>
          <a:prstGeom prst="rect">
            <a:avLst/>
          </a:prstGeom>
        </p:spPr>
      </p:pic>
      <p:pic>
        <p:nvPicPr>
          <p:cNvPr id="5" name="Picture Placeholder 7" descr="Graphical user interface, application, Teams&#10;&#10;Description automatically generated">
            <a:extLst>
              <a:ext uri="{FF2B5EF4-FFF2-40B4-BE49-F238E27FC236}">
                <a16:creationId xmlns:a16="http://schemas.microsoft.com/office/drawing/2014/main" id="{4F600453-1F9E-C09E-06EB-757757952297}"/>
              </a:ext>
            </a:extLst>
          </p:cNvPr>
          <p:cNvPicPr>
            <a:picLocks noChangeAspect="1"/>
          </p:cNvPicPr>
          <p:nvPr/>
        </p:nvPicPr>
        <p:blipFill rotWithShape="1">
          <a:blip r:embed="rId7">
            <a:extLst>
              <a:ext uri="{28A0092B-C50C-407E-A947-70E740481C1C}">
                <a14:useLocalDpi xmlns:a14="http://schemas.microsoft.com/office/drawing/2010/main" val="0"/>
              </a:ext>
            </a:extLst>
          </a:blip>
          <a:srcRect l="452" t="-559" r="177" b="-10778"/>
          <a:stretch/>
        </p:blipFill>
        <p:spPr>
          <a:xfrm>
            <a:off x="5011761" y="2450128"/>
            <a:ext cx="7775771" cy="5329306"/>
          </a:xfrm>
          <a:prstGeom prst="rect">
            <a:avLst/>
          </a:prstGeom>
        </p:spPr>
      </p:pic>
    </p:spTree>
    <p:extLst>
      <p:ext uri="{BB962C8B-B14F-4D97-AF65-F5344CB8AC3E}">
        <p14:creationId xmlns:p14="http://schemas.microsoft.com/office/powerpoint/2010/main" val="8890926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63A91A-36BF-3440-8832-583B7625F061}"/>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6122F6EC-2E3D-E822-DD92-7D92108DBB2F}"/>
              </a:ext>
            </a:extLst>
          </p:cNvPr>
          <p:cNvSpPr/>
          <p:nvPr/>
        </p:nvSpPr>
        <p:spPr>
          <a:xfrm>
            <a:off x="187" y="0"/>
            <a:ext cx="18288000" cy="10287000"/>
          </a:xfrm>
          <a:prstGeom prst="rect">
            <a:avLst/>
          </a:prstGeom>
          <a:solidFill>
            <a:srgbClr val="4062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dirty="0"/>
          </a:p>
        </p:txBody>
      </p:sp>
      <p:pic>
        <p:nvPicPr>
          <p:cNvPr id="2" name="Picture 1">
            <a:extLst>
              <a:ext uri="{FF2B5EF4-FFF2-40B4-BE49-F238E27FC236}">
                <a16:creationId xmlns:a16="http://schemas.microsoft.com/office/drawing/2014/main" id="{49E37842-EC3A-193D-1776-C8F258F0D1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88549" y="660228"/>
            <a:ext cx="2320302" cy="788903"/>
          </a:xfrm>
          <a:prstGeom prst="rect">
            <a:avLst/>
          </a:prstGeom>
        </p:spPr>
      </p:pic>
      <p:grpSp>
        <p:nvGrpSpPr>
          <p:cNvPr id="15" name="Group 14">
            <a:extLst>
              <a:ext uri="{FF2B5EF4-FFF2-40B4-BE49-F238E27FC236}">
                <a16:creationId xmlns:a16="http://schemas.microsoft.com/office/drawing/2014/main" id="{81944F8E-06E9-2A6A-E538-4BFE91235F28}"/>
              </a:ext>
            </a:extLst>
          </p:cNvPr>
          <p:cNvGrpSpPr/>
          <p:nvPr/>
        </p:nvGrpSpPr>
        <p:grpSpPr>
          <a:xfrm>
            <a:off x="979149" y="8709157"/>
            <a:ext cx="12520246" cy="1144731"/>
            <a:chOff x="979149" y="8709157"/>
            <a:chExt cx="12520246" cy="1144731"/>
          </a:xfrm>
        </p:grpSpPr>
        <p:grpSp>
          <p:nvGrpSpPr>
            <p:cNvPr id="12" name="Group 11">
              <a:extLst>
                <a:ext uri="{FF2B5EF4-FFF2-40B4-BE49-F238E27FC236}">
                  <a16:creationId xmlns:a16="http://schemas.microsoft.com/office/drawing/2014/main" id="{AFAACE1D-ED10-535B-18E2-FB61EFC07A60}"/>
                </a:ext>
              </a:extLst>
            </p:cNvPr>
            <p:cNvGrpSpPr/>
            <p:nvPr/>
          </p:nvGrpSpPr>
          <p:grpSpPr>
            <a:xfrm>
              <a:off x="979149" y="8709157"/>
              <a:ext cx="12520246" cy="1144731"/>
              <a:chOff x="979149" y="8709157"/>
              <a:chExt cx="12520246" cy="1144731"/>
            </a:xfrm>
          </p:grpSpPr>
          <p:sp>
            <p:nvSpPr>
              <p:cNvPr id="4" name="TextBox 3">
                <a:extLst>
                  <a:ext uri="{FF2B5EF4-FFF2-40B4-BE49-F238E27FC236}">
                    <a16:creationId xmlns:a16="http://schemas.microsoft.com/office/drawing/2014/main" id="{A3D75362-F8A4-FBAE-2945-A84D38D59A3A}"/>
                  </a:ext>
                </a:extLst>
              </p:cNvPr>
              <p:cNvSpPr txBox="1"/>
              <p:nvPr/>
            </p:nvSpPr>
            <p:spPr>
              <a:xfrm>
                <a:off x="979149" y="9084447"/>
                <a:ext cx="2481503" cy="769441"/>
              </a:xfrm>
              <a:prstGeom prst="rect">
                <a:avLst/>
              </a:prstGeom>
              <a:noFill/>
            </p:spPr>
            <p:txBody>
              <a:bodyPr wrap="square" rtlCol="0">
                <a:spAutoFit/>
              </a:bodyPr>
              <a:lstStyle/>
              <a:p>
                <a:r>
                  <a:rPr lang="en-US" sz="1600" b="1" i="0" dirty="0">
                    <a:solidFill>
                      <a:schemeClr val="bg1"/>
                    </a:solidFill>
                    <a:effectLst/>
                    <a:latin typeface="Nunito" pitchFamily="2" charset="0"/>
                  </a:rPr>
                  <a:t>Telephone</a:t>
                </a:r>
              </a:p>
              <a:p>
                <a:r>
                  <a:rPr lang="en-US" sz="1400" b="0" i="0" dirty="0">
                    <a:solidFill>
                      <a:schemeClr val="bg1"/>
                    </a:solidFill>
                    <a:effectLst/>
                    <a:latin typeface="Nunito" pitchFamily="2" charset="0"/>
                  </a:rPr>
                  <a:t>617-933-5060</a:t>
                </a:r>
              </a:p>
              <a:p>
                <a:r>
                  <a:rPr lang="en-US" sz="1400" b="0" i="0" dirty="0">
                    <a:solidFill>
                      <a:schemeClr val="bg1"/>
                    </a:solidFill>
                    <a:effectLst/>
                    <a:latin typeface="Nunito" pitchFamily="2" charset="0"/>
                  </a:rPr>
                  <a:t>949-832-1120</a:t>
                </a:r>
              </a:p>
            </p:txBody>
          </p:sp>
          <p:sp>
            <p:nvSpPr>
              <p:cNvPr id="7" name="TextBox 6">
                <a:extLst>
                  <a:ext uri="{FF2B5EF4-FFF2-40B4-BE49-F238E27FC236}">
                    <a16:creationId xmlns:a16="http://schemas.microsoft.com/office/drawing/2014/main" id="{EAAD5105-E3E2-0A81-3A2A-EED46B26E833}"/>
                  </a:ext>
                </a:extLst>
              </p:cNvPr>
              <p:cNvSpPr txBox="1"/>
              <p:nvPr/>
            </p:nvSpPr>
            <p:spPr>
              <a:xfrm>
                <a:off x="10614570" y="9084447"/>
                <a:ext cx="2884825" cy="553998"/>
              </a:xfrm>
              <a:prstGeom prst="rect">
                <a:avLst/>
              </a:prstGeom>
              <a:noFill/>
            </p:spPr>
            <p:txBody>
              <a:bodyPr wrap="square" rtlCol="0">
                <a:spAutoFit/>
              </a:bodyPr>
              <a:lstStyle/>
              <a:p>
                <a:r>
                  <a:rPr lang="en-US" sz="1600" b="1" i="0" dirty="0">
                    <a:solidFill>
                      <a:schemeClr val="bg1"/>
                    </a:solidFill>
                    <a:effectLst/>
                    <a:latin typeface="Nunito" pitchFamily="2" charset="0"/>
                  </a:rPr>
                  <a:t>Website</a:t>
                </a:r>
              </a:p>
              <a:p>
                <a:r>
                  <a:rPr lang="en-US" sz="1400" b="0" i="0" dirty="0">
                    <a:solidFill>
                      <a:schemeClr val="bg1"/>
                    </a:solidFill>
                    <a:effectLst/>
                    <a:latin typeface="Nunito" pitchFamily="2" charset="0"/>
                  </a:rPr>
                  <a:t>https://www.oramca.com/</a:t>
                </a:r>
                <a:endParaRPr lang="en-US" sz="1600" b="0" i="0" dirty="0">
                  <a:solidFill>
                    <a:schemeClr val="bg1"/>
                  </a:solidFill>
                  <a:effectLst/>
                  <a:latin typeface="Nunito" pitchFamily="2" charset="0"/>
                </a:endParaRPr>
              </a:p>
            </p:txBody>
          </p:sp>
          <p:cxnSp>
            <p:nvCxnSpPr>
              <p:cNvPr id="9" name="Straight Connector 8">
                <a:extLst>
                  <a:ext uri="{FF2B5EF4-FFF2-40B4-BE49-F238E27FC236}">
                    <a16:creationId xmlns:a16="http://schemas.microsoft.com/office/drawing/2014/main" id="{70D95573-1845-4B78-2C38-8CEE01C24441}"/>
                  </a:ext>
                </a:extLst>
              </p:cNvPr>
              <p:cNvCxnSpPr>
                <a:cxnSpLocks/>
              </p:cNvCxnSpPr>
              <p:nvPr/>
            </p:nvCxnSpPr>
            <p:spPr>
              <a:xfrm>
                <a:off x="979149" y="8709157"/>
                <a:ext cx="867128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4" name="TextBox 13">
              <a:extLst>
                <a:ext uri="{FF2B5EF4-FFF2-40B4-BE49-F238E27FC236}">
                  <a16:creationId xmlns:a16="http://schemas.microsoft.com/office/drawing/2014/main" id="{DB94254C-B6E9-2950-27BA-CA0A9BD27431}"/>
                </a:ext>
              </a:extLst>
            </p:cNvPr>
            <p:cNvSpPr txBox="1"/>
            <p:nvPr/>
          </p:nvSpPr>
          <p:spPr>
            <a:xfrm>
              <a:off x="5100983" y="9084447"/>
              <a:ext cx="5970291" cy="769441"/>
            </a:xfrm>
            <a:prstGeom prst="rect">
              <a:avLst/>
            </a:prstGeom>
            <a:noFill/>
          </p:spPr>
          <p:txBody>
            <a:bodyPr wrap="square" rtlCol="0">
              <a:spAutoFit/>
            </a:bodyPr>
            <a:lstStyle/>
            <a:p>
              <a:r>
                <a:rPr lang="en-US" sz="1600" b="1" i="0" dirty="0">
                  <a:solidFill>
                    <a:schemeClr val="bg1"/>
                  </a:solidFill>
                  <a:effectLst/>
                  <a:latin typeface="Nunito" pitchFamily="2" charset="0"/>
                </a:rPr>
                <a:t>Locations</a:t>
              </a:r>
            </a:p>
            <a:p>
              <a:r>
                <a:rPr lang="en-US" sz="1400" b="0" i="0" dirty="0">
                  <a:solidFill>
                    <a:schemeClr val="bg1"/>
                  </a:solidFill>
                  <a:effectLst/>
                  <a:latin typeface="Nunito" pitchFamily="2" charset="0"/>
                </a:rPr>
                <a:t>Boston/Needham, MA (Headquarters) </a:t>
              </a:r>
            </a:p>
            <a:p>
              <a:r>
                <a:rPr lang="en-US" sz="1400" b="0" i="0" dirty="0">
                  <a:solidFill>
                    <a:schemeClr val="bg1"/>
                  </a:solidFill>
                  <a:effectLst/>
                  <a:latin typeface="Nunito" pitchFamily="2" charset="0"/>
                </a:rPr>
                <a:t>Los Angeles/Orange County, CA</a:t>
              </a:r>
            </a:p>
          </p:txBody>
        </p:sp>
      </p:grpSp>
      <p:sp>
        <p:nvSpPr>
          <p:cNvPr id="20" name="TextBox 19">
            <a:extLst>
              <a:ext uri="{FF2B5EF4-FFF2-40B4-BE49-F238E27FC236}">
                <a16:creationId xmlns:a16="http://schemas.microsoft.com/office/drawing/2014/main" id="{81989232-5F93-1D39-1522-FA3FEEE41AEA}"/>
              </a:ext>
            </a:extLst>
          </p:cNvPr>
          <p:cNvSpPr txBox="1"/>
          <p:nvPr/>
        </p:nvSpPr>
        <p:spPr>
          <a:xfrm>
            <a:off x="712705" y="1903639"/>
            <a:ext cx="6639951" cy="1446550"/>
          </a:xfrm>
          <a:prstGeom prst="rect">
            <a:avLst/>
          </a:prstGeom>
          <a:noFill/>
        </p:spPr>
        <p:txBody>
          <a:bodyPr wrap="square" rtlCol="0">
            <a:spAutoFit/>
          </a:bodyPr>
          <a:lstStyle/>
          <a:p>
            <a:r>
              <a:rPr lang="en-US" sz="4400" b="1" dirty="0">
                <a:solidFill>
                  <a:schemeClr val="bg1"/>
                </a:solidFill>
                <a:latin typeface="Roboto" panose="02000000000000000000" pitchFamily="2" charset="0"/>
                <a:ea typeface="Roboto" panose="02000000000000000000" pitchFamily="2" charset="0"/>
                <a:cs typeface="Roboto" panose="02000000000000000000" pitchFamily="2" charset="0"/>
              </a:rPr>
              <a:t>THE DARK WEB </a:t>
            </a:r>
            <a:br>
              <a:rPr lang="en-US" sz="4400" b="1" dirty="0">
                <a:solidFill>
                  <a:schemeClr val="bg1"/>
                </a:solidFill>
                <a:latin typeface="Roboto" panose="02000000000000000000" pitchFamily="2" charset="0"/>
                <a:ea typeface="Roboto" panose="02000000000000000000" pitchFamily="2" charset="0"/>
                <a:cs typeface="Roboto" panose="02000000000000000000" pitchFamily="2" charset="0"/>
              </a:rPr>
            </a:br>
            <a:r>
              <a:rPr lang="en-US" sz="4400" b="1" dirty="0">
                <a:solidFill>
                  <a:schemeClr val="bg1"/>
                </a:solidFill>
                <a:latin typeface="Roboto" panose="02000000000000000000" pitchFamily="2" charset="0"/>
                <a:ea typeface="Roboto" panose="02000000000000000000" pitchFamily="2" charset="0"/>
                <a:cs typeface="Roboto" panose="02000000000000000000" pitchFamily="2" charset="0"/>
              </a:rPr>
              <a:t>BUSINESSES </a:t>
            </a:r>
            <a:r>
              <a:rPr lang="en-US" sz="4400" b="1" dirty="0">
                <a:solidFill>
                  <a:srgbClr val="002060"/>
                </a:solidFill>
                <a:latin typeface="Roboto" panose="02000000000000000000" pitchFamily="2" charset="0"/>
                <a:ea typeface="Roboto" panose="02000000000000000000" pitchFamily="2" charset="0"/>
                <a:cs typeface="Roboto" panose="02000000000000000000" pitchFamily="2" charset="0"/>
              </a:rPr>
              <a:t>ARE REAL</a:t>
            </a:r>
          </a:p>
        </p:txBody>
      </p:sp>
      <p:sp>
        <p:nvSpPr>
          <p:cNvPr id="21" name="TextBox 20">
            <a:extLst>
              <a:ext uri="{FF2B5EF4-FFF2-40B4-BE49-F238E27FC236}">
                <a16:creationId xmlns:a16="http://schemas.microsoft.com/office/drawing/2014/main" id="{77D6991B-7504-71A0-D4EC-E2A456F933E6}"/>
              </a:ext>
            </a:extLst>
          </p:cNvPr>
          <p:cNvSpPr txBox="1"/>
          <p:nvPr/>
        </p:nvSpPr>
        <p:spPr>
          <a:xfrm>
            <a:off x="693048" y="3697910"/>
            <a:ext cx="5725550" cy="775853"/>
          </a:xfrm>
          <a:prstGeom prst="rect">
            <a:avLst/>
          </a:prstGeom>
          <a:noFill/>
        </p:spPr>
        <p:txBody>
          <a:bodyPr wrap="square" rtlCol="0">
            <a:spAutoFit/>
          </a:bodyPr>
          <a:lstStyle/>
          <a:p>
            <a:pPr lvl="0">
              <a:lnSpc>
                <a:spcPts val="2560"/>
              </a:lnSpc>
              <a:defRPr/>
            </a:pPr>
            <a:r>
              <a:rPr lang="en-US" sz="2600" dirty="0">
                <a:solidFill>
                  <a:schemeClr val="bg1"/>
                </a:solidFill>
                <a:latin typeface="Nunito" pitchFamily="2" charset="0"/>
              </a:rPr>
              <a:t>Hackers are posting verified Zoom accounts on the Dark Web.</a:t>
            </a:r>
          </a:p>
        </p:txBody>
      </p:sp>
      <p:grpSp>
        <p:nvGrpSpPr>
          <p:cNvPr id="22" name="Group 21">
            <a:extLst>
              <a:ext uri="{FF2B5EF4-FFF2-40B4-BE49-F238E27FC236}">
                <a16:creationId xmlns:a16="http://schemas.microsoft.com/office/drawing/2014/main" id="{2415C694-1BBC-8935-1A2A-86B92FAC302F}"/>
              </a:ext>
            </a:extLst>
          </p:cNvPr>
          <p:cNvGrpSpPr/>
          <p:nvPr/>
        </p:nvGrpSpPr>
        <p:grpSpPr>
          <a:xfrm>
            <a:off x="12497551" y="1793967"/>
            <a:ext cx="3118456" cy="6691498"/>
            <a:chOff x="9257038" y="-126406"/>
            <a:chExt cx="2095500" cy="4838659"/>
          </a:xfrm>
        </p:grpSpPr>
        <p:pic>
          <p:nvPicPr>
            <p:cNvPr id="23" name="Google Shape;1379;g74d436d16d_0_1849" descr="Zoom Logo">
              <a:extLst>
                <a:ext uri="{FF2B5EF4-FFF2-40B4-BE49-F238E27FC236}">
                  <a16:creationId xmlns:a16="http://schemas.microsoft.com/office/drawing/2014/main" id="{F7A77CCC-C56E-97B1-CA0D-1AEA01AE9A9F}"/>
                </a:ext>
              </a:extLst>
            </p:cNvPr>
            <p:cNvPicPr preferRelativeResize="0"/>
            <p:nvPr/>
          </p:nvPicPr>
          <p:blipFill rotWithShape="1">
            <a:blip r:embed="rId3">
              <a:alphaModFix amt="70000"/>
            </a:blip>
            <a:srcRect/>
            <a:stretch/>
          </p:blipFill>
          <p:spPr>
            <a:xfrm>
              <a:off x="9257038" y="3612800"/>
              <a:ext cx="2095500" cy="476250"/>
            </a:xfrm>
            <a:prstGeom prst="rect">
              <a:avLst/>
            </a:prstGeom>
            <a:noFill/>
            <a:ln>
              <a:noFill/>
            </a:ln>
          </p:spPr>
        </p:pic>
        <p:pic>
          <p:nvPicPr>
            <p:cNvPr id="24" name="Google Shape;1379;g74d436d16d_0_1849" descr="Zoom Logo">
              <a:extLst>
                <a:ext uri="{FF2B5EF4-FFF2-40B4-BE49-F238E27FC236}">
                  <a16:creationId xmlns:a16="http://schemas.microsoft.com/office/drawing/2014/main" id="{16ECE658-7E0D-9EBA-E32B-23CA537B7403}"/>
                </a:ext>
              </a:extLst>
            </p:cNvPr>
            <p:cNvPicPr preferRelativeResize="0"/>
            <p:nvPr/>
          </p:nvPicPr>
          <p:blipFill rotWithShape="1">
            <a:blip r:embed="rId3">
              <a:alphaModFix/>
            </a:blip>
            <a:srcRect/>
            <a:stretch/>
          </p:blipFill>
          <p:spPr>
            <a:xfrm>
              <a:off x="9257038" y="2989599"/>
              <a:ext cx="2095500" cy="476250"/>
            </a:xfrm>
            <a:prstGeom prst="rect">
              <a:avLst/>
            </a:prstGeom>
            <a:noFill/>
            <a:ln>
              <a:noFill/>
            </a:ln>
          </p:spPr>
        </p:pic>
        <p:pic>
          <p:nvPicPr>
            <p:cNvPr id="25" name="Google Shape;1379;g74d436d16d_0_1849" descr="Zoom Logo">
              <a:extLst>
                <a:ext uri="{FF2B5EF4-FFF2-40B4-BE49-F238E27FC236}">
                  <a16:creationId xmlns:a16="http://schemas.microsoft.com/office/drawing/2014/main" id="{437E2CB6-9D83-0A2C-26AD-5AE914F93FEA}"/>
                </a:ext>
              </a:extLst>
            </p:cNvPr>
            <p:cNvPicPr preferRelativeResize="0"/>
            <p:nvPr/>
          </p:nvPicPr>
          <p:blipFill rotWithShape="1">
            <a:blip r:embed="rId3">
              <a:alphaModFix amt="70000"/>
            </a:blip>
            <a:srcRect/>
            <a:stretch/>
          </p:blipFill>
          <p:spPr>
            <a:xfrm>
              <a:off x="9257038" y="2366398"/>
              <a:ext cx="2095500" cy="476250"/>
            </a:xfrm>
            <a:prstGeom prst="rect">
              <a:avLst/>
            </a:prstGeom>
            <a:noFill/>
            <a:ln>
              <a:noFill/>
            </a:ln>
          </p:spPr>
        </p:pic>
        <p:pic>
          <p:nvPicPr>
            <p:cNvPr id="26" name="Google Shape;1379;g74d436d16d_0_1849" descr="Zoom Logo">
              <a:extLst>
                <a:ext uri="{FF2B5EF4-FFF2-40B4-BE49-F238E27FC236}">
                  <a16:creationId xmlns:a16="http://schemas.microsoft.com/office/drawing/2014/main" id="{41F3F2F5-8701-C4CB-BBA1-6D72BB0C1E79}"/>
                </a:ext>
              </a:extLst>
            </p:cNvPr>
            <p:cNvPicPr preferRelativeResize="0"/>
            <p:nvPr/>
          </p:nvPicPr>
          <p:blipFill rotWithShape="1">
            <a:blip r:embed="rId3">
              <a:alphaModFix amt="51000"/>
            </a:blip>
            <a:srcRect/>
            <a:stretch/>
          </p:blipFill>
          <p:spPr>
            <a:xfrm>
              <a:off x="9257038" y="1743197"/>
              <a:ext cx="2095500" cy="476250"/>
            </a:xfrm>
            <a:prstGeom prst="rect">
              <a:avLst/>
            </a:prstGeom>
            <a:noFill/>
            <a:ln>
              <a:noFill/>
            </a:ln>
          </p:spPr>
        </p:pic>
        <p:pic>
          <p:nvPicPr>
            <p:cNvPr id="27" name="Google Shape;1379;g74d436d16d_0_1849" descr="Zoom Logo">
              <a:extLst>
                <a:ext uri="{FF2B5EF4-FFF2-40B4-BE49-F238E27FC236}">
                  <a16:creationId xmlns:a16="http://schemas.microsoft.com/office/drawing/2014/main" id="{5490128A-A326-523D-0BF7-61BB45EA1012}"/>
                </a:ext>
              </a:extLst>
            </p:cNvPr>
            <p:cNvPicPr preferRelativeResize="0"/>
            <p:nvPr/>
          </p:nvPicPr>
          <p:blipFill rotWithShape="1">
            <a:blip r:embed="rId3">
              <a:alphaModFix amt="30000"/>
            </a:blip>
            <a:srcRect/>
            <a:stretch/>
          </p:blipFill>
          <p:spPr>
            <a:xfrm>
              <a:off x="9257038" y="1119996"/>
              <a:ext cx="2095500" cy="476250"/>
            </a:xfrm>
            <a:prstGeom prst="rect">
              <a:avLst/>
            </a:prstGeom>
            <a:noFill/>
            <a:ln>
              <a:noFill/>
            </a:ln>
          </p:spPr>
        </p:pic>
        <p:pic>
          <p:nvPicPr>
            <p:cNvPr id="28" name="Google Shape;1379;g74d436d16d_0_1849" descr="Zoom Logo">
              <a:extLst>
                <a:ext uri="{FF2B5EF4-FFF2-40B4-BE49-F238E27FC236}">
                  <a16:creationId xmlns:a16="http://schemas.microsoft.com/office/drawing/2014/main" id="{2D6D2F36-A427-1D44-5EE2-D7014C932998}"/>
                </a:ext>
              </a:extLst>
            </p:cNvPr>
            <p:cNvPicPr preferRelativeResize="0"/>
            <p:nvPr/>
          </p:nvPicPr>
          <p:blipFill rotWithShape="1">
            <a:blip r:embed="rId3">
              <a:alphaModFix amt="10000"/>
            </a:blip>
            <a:srcRect/>
            <a:stretch/>
          </p:blipFill>
          <p:spPr>
            <a:xfrm>
              <a:off x="9257038" y="496795"/>
              <a:ext cx="2095500" cy="476250"/>
            </a:xfrm>
            <a:prstGeom prst="rect">
              <a:avLst/>
            </a:prstGeom>
            <a:noFill/>
            <a:ln>
              <a:noFill/>
            </a:ln>
          </p:spPr>
        </p:pic>
        <p:pic>
          <p:nvPicPr>
            <p:cNvPr id="29" name="Google Shape;1379;g74d436d16d_0_1849" descr="Zoom Logo">
              <a:extLst>
                <a:ext uri="{FF2B5EF4-FFF2-40B4-BE49-F238E27FC236}">
                  <a16:creationId xmlns:a16="http://schemas.microsoft.com/office/drawing/2014/main" id="{42D54D4D-D08D-DCBC-36A4-D4A146F91E15}"/>
                </a:ext>
              </a:extLst>
            </p:cNvPr>
            <p:cNvPicPr preferRelativeResize="0"/>
            <p:nvPr/>
          </p:nvPicPr>
          <p:blipFill rotWithShape="1">
            <a:blip r:embed="rId3">
              <a:alphaModFix amt="5000"/>
            </a:blip>
            <a:srcRect/>
            <a:stretch/>
          </p:blipFill>
          <p:spPr>
            <a:xfrm>
              <a:off x="9257038" y="-126406"/>
              <a:ext cx="2095500" cy="476250"/>
            </a:xfrm>
            <a:prstGeom prst="rect">
              <a:avLst/>
            </a:prstGeom>
            <a:noFill/>
            <a:ln>
              <a:noFill/>
            </a:ln>
          </p:spPr>
        </p:pic>
        <p:pic>
          <p:nvPicPr>
            <p:cNvPr id="30" name="Google Shape;1379;g74d436d16d_0_1849" descr="Zoom Logo">
              <a:extLst>
                <a:ext uri="{FF2B5EF4-FFF2-40B4-BE49-F238E27FC236}">
                  <a16:creationId xmlns:a16="http://schemas.microsoft.com/office/drawing/2014/main" id="{C8013689-639F-C4F9-9931-3A975F33B6B5}"/>
                </a:ext>
              </a:extLst>
            </p:cNvPr>
            <p:cNvPicPr preferRelativeResize="0"/>
            <p:nvPr/>
          </p:nvPicPr>
          <p:blipFill rotWithShape="1">
            <a:blip r:embed="rId3">
              <a:alphaModFix amt="50000"/>
            </a:blip>
            <a:srcRect/>
            <a:stretch/>
          </p:blipFill>
          <p:spPr>
            <a:xfrm>
              <a:off x="9257038" y="4236003"/>
              <a:ext cx="2095500" cy="476250"/>
            </a:xfrm>
            <a:prstGeom prst="rect">
              <a:avLst/>
            </a:prstGeom>
            <a:noFill/>
            <a:ln>
              <a:noFill/>
            </a:ln>
          </p:spPr>
        </p:pic>
      </p:grpSp>
      <p:pic>
        <p:nvPicPr>
          <p:cNvPr id="31" name="Picture 30">
            <a:extLst>
              <a:ext uri="{FF2B5EF4-FFF2-40B4-BE49-F238E27FC236}">
                <a16:creationId xmlns:a16="http://schemas.microsoft.com/office/drawing/2014/main" id="{4A3279AF-39DB-E6B1-851D-F08BCB9FF184}"/>
              </a:ext>
            </a:extLst>
          </p:cNvPr>
          <p:cNvPicPr>
            <a:picLocks noChangeAspect="1"/>
          </p:cNvPicPr>
          <p:nvPr/>
        </p:nvPicPr>
        <p:blipFill rotWithShape="1">
          <a:blip r:embed="rId4"/>
          <a:srcRect b="16127"/>
          <a:stretch/>
        </p:blipFill>
        <p:spPr>
          <a:xfrm>
            <a:off x="7441356" y="1281772"/>
            <a:ext cx="4688370" cy="7203693"/>
          </a:xfrm>
          <a:prstGeom prst="rect">
            <a:avLst/>
          </a:prstGeom>
          <a:effectLst>
            <a:outerShdw blurRad="88900" dist="63500" dir="2700000" algn="tl" rotWithShape="0">
              <a:prstClr val="black">
                <a:alpha val="20000"/>
              </a:prstClr>
            </a:outerShdw>
          </a:effectLst>
        </p:spPr>
      </p:pic>
      <p:pic>
        <p:nvPicPr>
          <p:cNvPr id="32" name="Picture 31" descr="A screenshot of a cell phone&#10;&#10;Description automatically generated">
            <a:extLst>
              <a:ext uri="{FF2B5EF4-FFF2-40B4-BE49-F238E27FC236}">
                <a16:creationId xmlns:a16="http://schemas.microsoft.com/office/drawing/2014/main" id="{A9FFF1C2-E614-60D8-37D8-FEA376AFF74B}"/>
              </a:ext>
            </a:extLst>
          </p:cNvPr>
          <p:cNvPicPr>
            <a:picLocks noChangeAspect="1"/>
          </p:cNvPicPr>
          <p:nvPr/>
        </p:nvPicPr>
        <p:blipFill rotWithShape="1">
          <a:blip r:embed="rId5">
            <a:extLst>
              <a:ext uri="{28A0092B-C50C-407E-A947-70E740481C1C}">
                <a14:useLocalDpi xmlns:a14="http://schemas.microsoft.com/office/drawing/2010/main" val="0"/>
              </a:ext>
            </a:extLst>
          </a:blip>
          <a:srcRect t="1" b="1832"/>
          <a:stretch/>
        </p:blipFill>
        <p:spPr>
          <a:xfrm>
            <a:off x="7809181" y="2225189"/>
            <a:ext cx="3952719" cy="4030875"/>
          </a:xfrm>
          <a:prstGeom prst="rect">
            <a:avLst/>
          </a:prstGeom>
          <a:effectLst/>
        </p:spPr>
      </p:pic>
      <p:pic>
        <p:nvPicPr>
          <p:cNvPr id="33" name="Picture 32" descr="Graphical user interface, text, application, chat or text message&#10;&#10;Description automatically generated">
            <a:extLst>
              <a:ext uri="{FF2B5EF4-FFF2-40B4-BE49-F238E27FC236}">
                <a16:creationId xmlns:a16="http://schemas.microsoft.com/office/drawing/2014/main" id="{3DB44EE7-94A8-A482-E9FD-B92F12B4C1D5}"/>
              </a:ext>
            </a:extLst>
          </p:cNvPr>
          <p:cNvPicPr>
            <a:picLocks noChangeAspect="1"/>
          </p:cNvPicPr>
          <p:nvPr/>
        </p:nvPicPr>
        <p:blipFill rotWithShape="1">
          <a:blip r:embed="rId6">
            <a:extLst>
              <a:ext uri="{28A0092B-C50C-407E-A947-70E740481C1C}">
                <a14:useLocalDpi xmlns:a14="http://schemas.microsoft.com/office/drawing/2010/main" val="0"/>
              </a:ext>
            </a:extLst>
          </a:blip>
          <a:srcRect b="91863"/>
          <a:stretch/>
        </p:blipFill>
        <p:spPr>
          <a:xfrm>
            <a:off x="7842719" y="1957908"/>
            <a:ext cx="3952719" cy="247688"/>
          </a:xfrm>
          <a:prstGeom prst="rect">
            <a:avLst/>
          </a:prstGeom>
        </p:spPr>
      </p:pic>
      <p:pic>
        <p:nvPicPr>
          <p:cNvPr id="34" name="Picture 33" descr="A picture containing table&#10;&#10;Description automatically generated">
            <a:extLst>
              <a:ext uri="{FF2B5EF4-FFF2-40B4-BE49-F238E27FC236}">
                <a16:creationId xmlns:a16="http://schemas.microsoft.com/office/drawing/2014/main" id="{146D7B4C-F9D2-505D-8419-672F53B1B60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87138" y="6440991"/>
            <a:ext cx="6918590" cy="2189428"/>
          </a:xfrm>
          <a:prstGeom prst="rect">
            <a:avLst/>
          </a:prstGeom>
          <a:effectLst>
            <a:outerShdw blurRad="88900" dist="63500" dir="2700000" algn="tl" rotWithShape="0">
              <a:prstClr val="black">
                <a:alpha val="20000"/>
              </a:prstClr>
            </a:outerShdw>
          </a:effectLst>
        </p:spPr>
      </p:pic>
    </p:spTree>
    <p:extLst>
      <p:ext uri="{BB962C8B-B14F-4D97-AF65-F5344CB8AC3E}">
        <p14:creationId xmlns:p14="http://schemas.microsoft.com/office/powerpoint/2010/main" val="3313422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500" fill="hold"/>
                                        <p:tgtEl>
                                          <p:spTgt spid="34"/>
                                        </p:tgtEl>
                                        <p:attrNameLst>
                                          <p:attrName>ppt_x</p:attrName>
                                        </p:attrNameLst>
                                      </p:cBhvr>
                                      <p:tavLst>
                                        <p:tav tm="0">
                                          <p:val>
                                            <p:strVal val="1+#ppt_w/2"/>
                                          </p:val>
                                        </p:tav>
                                        <p:tav tm="100000">
                                          <p:val>
                                            <p:strVal val="#ppt_x"/>
                                          </p:val>
                                        </p:tav>
                                      </p:tavLst>
                                    </p:anim>
                                    <p:anim calcmode="lin" valueType="num">
                                      <p:cBhvr additive="base">
                                        <p:cTn id="8"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A13046-5C62-2403-30A2-6954322D04ED}"/>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57E0844D-03B9-E2D1-E226-5B00477E6E55}"/>
              </a:ext>
            </a:extLst>
          </p:cNvPr>
          <p:cNvSpPr/>
          <p:nvPr/>
        </p:nvSpPr>
        <p:spPr>
          <a:xfrm>
            <a:off x="0" y="0"/>
            <a:ext cx="18288000" cy="10287000"/>
          </a:xfrm>
          <a:prstGeom prst="rect">
            <a:avLst/>
          </a:prstGeom>
          <a:solidFill>
            <a:srgbClr val="4062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6" name="TextBox 5">
            <a:extLst>
              <a:ext uri="{FF2B5EF4-FFF2-40B4-BE49-F238E27FC236}">
                <a16:creationId xmlns:a16="http://schemas.microsoft.com/office/drawing/2014/main" id="{D53BC0CD-4A18-2937-8439-0CB5CE58AE87}"/>
              </a:ext>
            </a:extLst>
          </p:cNvPr>
          <p:cNvSpPr txBox="1"/>
          <p:nvPr/>
        </p:nvSpPr>
        <p:spPr>
          <a:xfrm>
            <a:off x="1944349" y="2251262"/>
            <a:ext cx="13765551" cy="3847207"/>
          </a:xfrm>
          <a:prstGeom prst="rect">
            <a:avLst/>
          </a:prstGeom>
          <a:noFill/>
        </p:spPr>
        <p:txBody>
          <a:bodyPr wrap="square" rtlCol="0">
            <a:spAutoFit/>
          </a:bodyPr>
          <a:lstStyle/>
          <a:p>
            <a:pPr algn="ctr"/>
            <a:r>
              <a:rPr lang="en-US" sz="5000" b="1" i="0" dirty="0">
                <a:solidFill>
                  <a:schemeClr val="bg1"/>
                </a:solidFill>
                <a:effectLst/>
                <a:latin typeface="Nunito" pitchFamily="2" charset="0"/>
              </a:rPr>
              <a:t>PHISHING ATTACKS</a:t>
            </a:r>
            <a:br>
              <a:rPr lang="en-US" sz="5000" b="1" i="0" dirty="0">
                <a:solidFill>
                  <a:schemeClr val="bg1"/>
                </a:solidFill>
                <a:effectLst/>
                <a:latin typeface="Nunito" pitchFamily="2" charset="0"/>
              </a:rPr>
            </a:br>
            <a:r>
              <a:rPr lang="en-US" sz="5000" b="1" i="0" dirty="0">
                <a:solidFill>
                  <a:srgbClr val="00B0F0"/>
                </a:solidFill>
                <a:effectLst/>
                <a:latin typeface="Nunito" pitchFamily="2" charset="0"/>
              </a:rPr>
              <a:t>ARE SURGING</a:t>
            </a:r>
          </a:p>
          <a:p>
            <a:pPr algn="l"/>
            <a:endParaRPr lang="en-US" sz="3600" b="1" i="0" dirty="0">
              <a:solidFill>
                <a:schemeClr val="bg1"/>
              </a:solidFill>
              <a:effectLst/>
              <a:latin typeface="Nunito" pitchFamily="2" charset="0"/>
            </a:endParaRPr>
          </a:p>
          <a:p>
            <a:pPr algn="l"/>
            <a:endParaRPr lang="en-US" sz="3600" b="1" dirty="0">
              <a:solidFill>
                <a:schemeClr val="bg1"/>
              </a:solidFill>
              <a:latin typeface="Nunito" pitchFamily="2" charset="0"/>
            </a:endParaRPr>
          </a:p>
          <a:p>
            <a:pPr algn="l"/>
            <a:endParaRPr lang="en-US" sz="3600" b="1" i="0" dirty="0">
              <a:solidFill>
                <a:schemeClr val="bg1"/>
              </a:solidFill>
              <a:effectLst/>
              <a:latin typeface="Nunito" pitchFamily="2" charset="0"/>
            </a:endParaRPr>
          </a:p>
          <a:p>
            <a:pPr algn="l"/>
            <a:endParaRPr lang="en-US" sz="3600" b="1" i="0" dirty="0">
              <a:solidFill>
                <a:schemeClr val="bg1"/>
              </a:solidFill>
              <a:effectLst/>
              <a:latin typeface="Nunito" pitchFamily="2" charset="0"/>
            </a:endParaRPr>
          </a:p>
        </p:txBody>
      </p:sp>
      <p:pic>
        <p:nvPicPr>
          <p:cNvPr id="2" name="Picture 1">
            <a:extLst>
              <a:ext uri="{FF2B5EF4-FFF2-40B4-BE49-F238E27FC236}">
                <a16:creationId xmlns:a16="http://schemas.microsoft.com/office/drawing/2014/main" id="{70F73C44-BDCE-0CBD-0485-D2F0F9ACB9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88549" y="660228"/>
            <a:ext cx="2320302" cy="788903"/>
          </a:xfrm>
          <a:prstGeom prst="rect">
            <a:avLst/>
          </a:prstGeom>
        </p:spPr>
      </p:pic>
      <p:grpSp>
        <p:nvGrpSpPr>
          <p:cNvPr id="15" name="Group 14">
            <a:extLst>
              <a:ext uri="{FF2B5EF4-FFF2-40B4-BE49-F238E27FC236}">
                <a16:creationId xmlns:a16="http://schemas.microsoft.com/office/drawing/2014/main" id="{71F4CA91-C242-E7F1-4784-4FB315626C45}"/>
              </a:ext>
            </a:extLst>
          </p:cNvPr>
          <p:cNvGrpSpPr/>
          <p:nvPr/>
        </p:nvGrpSpPr>
        <p:grpSpPr>
          <a:xfrm>
            <a:off x="979149" y="8709157"/>
            <a:ext cx="12520246" cy="1144731"/>
            <a:chOff x="979149" y="8709157"/>
            <a:chExt cx="12520246" cy="1144731"/>
          </a:xfrm>
        </p:grpSpPr>
        <p:grpSp>
          <p:nvGrpSpPr>
            <p:cNvPr id="12" name="Group 11">
              <a:extLst>
                <a:ext uri="{FF2B5EF4-FFF2-40B4-BE49-F238E27FC236}">
                  <a16:creationId xmlns:a16="http://schemas.microsoft.com/office/drawing/2014/main" id="{4B9CC440-01CD-7610-2AFA-BEB6245C24C9}"/>
                </a:ext>
              </a:extLst>
            </p:cNvPr>
            <p:cNvGrpSpPr/>
            <p:nvPr/>
          </p:nvGrpSpPr>
          <p:grpSpPr>
            <a:xfrm>
              <a:off x="979149" y="8709157"/>
              <a:ext cx="12520246" cy="1144731"/>
              <a:chOff x="979149" y="8709157"/>
              <a:chExt cx="12520246" cy="1144731"/>
            </a:xfrm>
          </p:grpSpPr>
          <p:sp>
            <p:nvSpPr>
              <p:cNvPr id="4" name="TextBox 3">
                <a:extLst>
                  <a:ext uri="{FF2B5EF4-FFF2-40B4-BE49-F238E27FC236}">
                    <a16:creationId xmlns:a16="http://schemas.microsoft.com/office/drawing/2014/main" id="{27C2DA29-5540-C6A3-31B3-FAA86B4F60FC}"/>
                  </a:ext>
                </a:extLst>
              </p:cNvPr>
              <p:cNvSpPr txBox="1"/>
              <p:nvPr/>
            </p:nvSpPr>
            <p:spPr>
              <a:xfrm>
                <a:off x="979149" y="9084447"/>
                <a:ext cx="2481503" cy="769441"/>
              </a:xfrm>
              <a:prstGeom prst="rect">
                <a:avLst/>
              </a:prstGeom>
              <a:noFill/>
            </p:spPr>
            <p:txBody>
              <a:bodyPr wrap="square" rtlCol="0">
                <a:spAutoFit/>
              </a:bodyPr>
              <a:lstStyle/>
              <a:p>
                <a:r>
                  <a:rPr lang="en-US" sz="1600" b="1" i="0" dirty="0">
                    <a:solidFill>
                      <a:schemeClr val="bg1"/>
                    </a:solidFill>
                    <a:effectLst/>
                    <a:latin typeface="Nunito" pitchFamily="2" charset="0"/>
                  </a:rPr>
                  <a:t>Telephone</a:t>
                </a:r>
              </a:p>
              <a:p>
                <a:r>
                  <a:rPr lang="en-US" sz="1400" b="0" i="0" dirty="0">
                    <a:solidFill>
                      <a:schemeClr val="bg1"/>
                    </a:solidFill>
                    <a:effectLst/>
                    <a:latin typeface="Nunito" pitchFamily="2" charset="0"/>
                  </a:rPr>
                  <a:t>617-933-5060</a:t>
                </a:r>
              </a:p>
              <a:p>
                <a:r>
                  <a:rPr lang="en-US" sz="1400" b="0" i="0" dirty="0">
                    <a:solidFill>
                      <a:schemeClr val="bg1"/>
                    </a:solidFill>
                    <a:effectLst/>
                    <a:latin typeface="Nunito" pitchFamily="2" charset="0"/>
                  </a:rPr>
                  <a:t>949-832-1120</a:t>
                </a:r>
              </a:p>
            </p:txBody>
          </p:sp>
          <p:sp>
            <p:nvSpPr>
              <p:cNvPr id="7" name="TextBox 6">
                <a:extLst>
                  <a:ext uri="{FF2B5EF4-FFF2-40B4-BE49-F238E27FC236}">
                    <a16:creationId xmlns:a16="http://schemas.microsoft.com/office/drawing/2014/main" id="{71179767-840E-216D-0327-0324017F5C0A}"/>
                  </a:ext>
                </a:extLst>
              </p:cNvPr>
              <p:cNvSpPr txBox="1"/>
              <p:nvPr/>
            </p:nvSpPr>
            <p:spPr>
              <a:xfrm>
                <a:off x="10614570" y="9084447"/>
                <a:ext cx="2884825" cy="553998"/>
              </a:xfrm>
              <a:prstGeom prst="rect">
                <a:avLst/>
              </a:prstGeom>
              <a:noFill/>
            </p:spPr>
            <p:txBody>
              <a:bodyPr wrap="square" rtlCol="0">
                <a:spAutoFit/>
              </a:bodyPr>
              <a:lstStyle/>
              <a:p>
                <a:r>
                  <a:rPr lang="en-US" sz="1600" b="1" i="0" dirty="0">
                    <a:solidFill>
                      <a:schemeClr val="bg1"/>
                    </a:solidFill>
                    <a:effectLst/>
                    <a:latin typeface="Nunito" pitchFamily="2" charset="0"/>
                  </a:rPr>
                  <a:t>Website</a:t>
                </a:r>
              </a:p>
              <a:p>
                <a:r>
                  <a:rPr lang="en-US" sz="1400" b="0" i="0" dirty="0">
                    <a:solidFill>
                      <a:schemeClr val="bg1"/>
                    </a:solidFill>
                    <a:effectLst/>
                    <a:latin typeface="Nunito" pitchFamily="2" charset="0"/>
                  </a:rPr>
                  <a:t>https://www.oramca.com/</a:t>
                </a:r>
                <a:endParaRPr lang="en-US" sz="1600" b="0" i="0" dirty="0">
                  <a:solidFill>
                    <a:schemeClr val="bg1"/>
                  </a:solidFill>
                  <a:effectLst/>
                  <a:latin typeface="Nunito" pitchFamily="2" charset="0"/>
                </a:endParaRPr>
              </a:p>
            </p:txBody>
          </p:sp>
          <p:cxnSp>
            <p:nvCxnSpPr>
              <p:cNvPr id="9" name="Straight Connector 8">
                <a:extLst>
                  <a:ext uri="{FF2B5EF4-FFF2-40B4-BE49-F238E27FC236}">
                    <a16:creationId xmlns:a16="http://schemas.microsoft.com/office/drawing/2014/main" id="{954DDBEF-AE57-5BE2-1DA2-102A7E8630D3}"/>
                  </a:ext>
                </a:extLst>
              </p:cNvPr>
              <p:cNvCxnSpPr>
                <a:cxnSpLocks/>
              </p:cNvCxnSpPr>
              <p:nvPr/>
            </p:nvCxnSpPr>
            <p:spPr>
              <a:xfrm>
                <a:off x="979149" y="8709157"/>
                <a:ext cx="867128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4" name="TextBox 13">
              <a:extLst>
                <a:ext uri="{FF2B5EF4-FFF2-40B4-BE49-F238E27FC236}">
                  <a16:creationId xmlns:a16="http://schemas.microsoft.com/office/drawing/2014/main" id="{AA7F3C92-C83F-D49C-4284-52AB6E505819}"/>
                </a:ext>
              </a:extLst>
            </p:cNvPr>
            <p:cNvSpPr txBox="1"/>
            <p:nvPr/>
          </p:nvSpPr>
          <p:spPr>
            <a:xfrm>
              <a:off x="5100983" y="9084447"/>
              <a:ext cx="5970291" cy="769441"/>
            </a:xfrm>
            <a:prstGeom prst="rect">
              <a:avLst/>
            </a:prstGeom>
            <a:noFill/>
          </p:spPr>
          <p:txBody>
            <a:bodyPr wrap="square" rtlCol="0">
              <a:spAutoFit/>
            </a:bodyPr>
            <a:lstStyle/>
            <a:p>
              <a:r>
                <a:rPr lang="en-US" sz="1600" b="1" i="0" dirty="0">
                  <a:solidFill>
                    <a:schemeClr val="bg1"/>
                  </a:solidFill>
                  <a:effectLst/>
                  <a:latin typeface="Nunito" pitchFamily="2" charset="0"/>
                </a:rPr>
                <a:t>Locations</a:t>
              </a:r>
            </a:p>
            <a:p>
              <a:r>
                <a:rPr lang="en-US" sz="1400" b="0" i="0" dirty="0">
                  <a:solidFill>
                    <a:schemeClr val="bg1"/>
                  </a:solidFill>
                  <a:effectLst/>
                  <a:latin typeface="Nunito" pitchFamily="2" charset="0"/>
                </a:rPr>
                <a:t>Boston/Needham, MA (Headquarters) </a:t>
              </a:r>
            </a:p>
            <a:p>
              <a:r>
                <a:rPr lang="en-US" sz="1400" b="0" i="0" dirty="0">
                  <a:solidFill>
                    <a:schemeClr val="bg1"/>
                  </a:solidFill>
                  <a:effectLst/>
                  <a:latin typeface="Nunito" pitchFamily="2" charset="0"/>
                </a:rPr>
                <a:t>Los Angeles/Orange County, CA</a:t>
              </a:r>
            </a:p>
          </p:txBody>
        </p:sp>
      </p:grpSp>
      <p:pic>
        <p:nvPicPr>
          <p:cNvPr id="11" name="object 5">
            <a:extLst>
              <a:ext uri="{FF2B5EF4-FFF2-40B4-BE49-F238E27FC236}">
                <a16:creationId xmlns:a16="http://schemas.microsoft.com/office/drawing/2014/main" id="{08ED3C07-7DB9-9FD6-9EB9-0E5E5F32D128}"/>
              </a:ext>
            </a:extLst>
          </p:cNvPr>
          <p:cNvPicPr/>
          <p:nvPr/>
        </p:nvPicPr>
        <p:blipFill>
          <a:blip r:embed="rId3" cstate="print"/>
          <a:stretch>
            <a:fillRect/>
          </a:stretch>
        </p:blipFill>
        <p:spPr>
          <a:xfrm>
            <a:off x="7334551" y="3965579"/>
            <a:ext cx="2985146" cy="2935021"/>
          </a:xfrm>
          <a:prstGeom prst="rect">
            <a:avLst/>
          </a:prstGeom>
        </p:spPr>
      </p:pic>
    </p:spTree>
    <p:extLst>
      <p:ext uri="{BB962C8B-B14F-4D97-AF65-F5344CB8AC3E}">
        <p14:creationId xmlns:p14="http://schemas.microsoft.com/office/powerpoint/2010/main" val="13175460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1DB5D3-92D5-8466-C820-4957C7748B25}"/>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647AB068-6EDC-C6CA-2D2B-B1A5B6C0A87B}"/>
              </a:ext>
            </a:extLst>
          </p:cNvPr>
          <p:cNvSpPr/>
          <p:nvPr/>
        </p:nvSpPr>
        <p:spPr>
          <a:xfrm>
            <a:off x="0" y="0"/>
            <a:ext cx="18288000" cy="10287000"/>
          </a:xfrm>
          <a:prstGeom prst="rect">
            <a:avLst/>
          </a:prstGeom>
          <a:solidFill>
            <a:srgbClr val="4062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dirty="0"/>
          </a:p>
        </p:txBody>
      </p:sp>
      <p:pic>
        <p:nvPicPr>
          <p:cNvPr id="2" name="Picture 1">
            <a:extLst>
              <a:ext uri="{FF2B5EF4-FFF2-40B4-BE49-F238E27FC236}">
                <a16:creationId xmlns:a16="http://schemas.microsoft.com/office/drawing/2014/main" id="{8F6AFE04-7797-F949-1B2B-4E44479BEF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88549" y="660228"/>
            <a:ext cx="2320302" cy="788903"/>
          </a:xfrm>
          <a:prstGeom prst="rect">
            <a:avLst/>
          </a:prstGeom>
        </p:spPr>
      </p:pic>
      <p:grpSp>
        <p:nvGrpSpPr>
          <p:cNvPr id="15" name="Group 14">
            <a:extLst>
              <a:ext uri="{FF2B5EF4-FFF2-40B4-BE49-F238E27FC236}">
                <a16:creationId xmlns:a16="http://schemas.microsoft.com/office/drawing/2014/main" id="{CD534835-37C0-8305-0389-3330D931D1B2}"/>
              </a:ext>
            </a:extLst>
          </p:cNvPr>
          <p:cNvGrpSpPr/>
          <p:nvPr/>
        </p:nvGrpSpPr>
        <p:grpSpPr>
          <a:xfrm>
            <a:off x="979149" y="8709157"/>
            <a:ext cx="12520246" cy="1144731"/>
            <a:chOff x="979149" y="8709157"/>
            <a:chExt cx="12520246" cy="1144731"/>
          </a:xfrm>
        </p:grpSpPr>
        <p:grpSp>
          <p:nvGrpSpPr>
            <p:cNvPr id="12" name="Group 11">
              <a:extLst>
                <a:ext uri="{FF2B5EF4-FFF2-40B4-BE49-F238E27FC236}">
                  <a16:creationId xmlns:a16="http://schemas.microsoft.com/office/drawing/2014/main" id="{77119C14-10C3-A624-5488-A474A75F91DC}"/>
                </a:ext>
              </a:extLst>
            </p:cNvPr>
            <p:cNvGrpSpPr/>
            <p:nvPr/>
          </p:nvGrpSpPr>
          <p:grpSpPr>
            <a:xfrm>
              <a:off x="979149" y="8709157"/>
              <a:ext cx="12520246" cy="1144731"/>
              <a:chOff x="979149" y="8709157"/>
              <a:chExt cx="12520246" cy="1144731"/>
            </a:xfrm>
          </p:grpSpPr>
          <p:sp>
            <p:nvSpPr>
              <p:cNvPr id="4" name="TextBox 3">
                <a:extLst>
                  <a:ext uri="{FF2B5EF4-FFF2-40B4-BE49-F238E27FC236}">
                    <a16:creationId xmlns:a16="http://schemas.microsoft.com/office/drawing/2014/main" id="{E44EC5A9-C867-2D6C-7EC1-766E237E93B6}"/>
                  </a:ext>
                </a:extLst>
              </p:cNvPr>
              <p:cNvSpPr txBox="1"/>
              <p:nvPr/>
            </p:nvSpPr>
            <p:spPr>
              <a:xfrm>
                <a:off x="979149" y="9084447"/>
                <a:ext cx="2481503" cy="769441"/>
              </a:xfrm>
              <a:prstGeom prst="rect">
                <a:avLst/>
              </a:prstGeom>
              <a:noFill/>
            </p:spPr>
            <p:txBody>
              <a:bodyPr wrap="square" rtlCol="0">
                <a:spAutoFit/>
              </a:bodyPr>
              <a:lstStyle/>
              <a:p>
                <a:r>
                  <a:rPr lang="en-US" sz="1600" b="1" i="0" dirty="0">
                    <a:solidFill>
                      <a:schemeClr val="bg1"/>
                    </a:solidFill>
                    <a:effectLst/>
                    <a:latin typeface="Nunito" pitchFamily="2" charset="0"/>
                  </a:rPr>
                  <a:t>Telephone</a:t>
                </a:r>
              </a:p>
              <a:p>
                <a:r>
                  <a:rPr lang="en-US" sz="1400" b="0" i="0" dirty="0">
                    <a:solidFill>
                      <a:schemeClr val="bg1"/>
                    </a:solidFill>
                    <a:effectLst/>
                    <a:latin typeface="Nunito" pitchFamily="2" charset="0"/>
                  </a:rPr>
                  <a:t>617-933-5060</a:t>
                </a:r>
              </a:p>
              <a:p>
                <a:r>
                  <a:rPr lang="en-US" sz="1400" b="0" i="0" dirty="0">
                    <a:solidFill>
                      <a:schemeClr val="bg1"/>
                    </a:solidFill>
                    <a:effectLst/>
                    <a:latin typeface="Nunito" pitchFamily="2" charset="0"/>
                  </a:rPr>
                  <a:t>949-832-1120</a:t>
                </a:r>
              </a:p>
            </p:txBody>
          </p:sp>
          <p:sp>
            <p:nvSpPr>
              <p:cNvPr id="7" name="TextBox 6">
                <a:extLst>
                  <a:ext uri="{FF2B5EF4-FFF2-40B4-BE49-F238E27FC236}">
                    <a16:creationId xmlns:a16="http://schemas.microsoft.com/office/drawing/2014/main" id="{FA0C5806-519B-4CC8-25A8-AF4B16E82A0C}"/>
                  </a:ext>
                </a:extLst>
              </p:cNvPr>
              <p:cNvSpPr txBox="1"/>
              <p:nvPr/>
            </p:nvSpPr>
            <p:spPr>
              <a:xfrm>
                <a:off x="10614570" y="9084447"/>
                <a:ext cx="2884825" cy="553998"/>
              </a:xfrm>
              <a:prstGeom prst="rect">
                <a:avLst/>
              </a:prstGeom>
              <a:noFill/>
            </p:spPr>
            <p:txBody>
              <a:bodyPr wrap="square" rtlCol="0">
                <a:spAutoFit/>
              </a:bodyPr>
              <a:lstStyle/>
              <a:p>
                <a:r>
                  <a:rPr lang="en-US" sz="1600" b="1" i="0" dirty="0">
                    <a:solidFill>
                      <a:schemeClr val="bg1"/>
                    </a:solidFill>
                    <a:effectLst/>
                    <a:latin typeface="Nunito" pitchFamily="2" charset="0"/>
                  </a:rPr>
                  <a:t>Website</a:t>
                </a:r>
              </a:p>
              <a:p>
                <a:r>
                  <a:rPr lang="en-US" sz="1400" b="0" i="0" dirty="0">
                    <a:solidFill>
                      <a:schemeClr val="bg1"/>
                    </a:solidFill>
                    <a:effectLst/>
                    <a:latin typeface="Nunito" pitchFamily="2" charset="0"/>
                  </a:rPr>
                  <a:t>https://www.oramca.com/</a:t>
                </a:r>
                <a:endParaRPr lang="en-US" sz="1600" b="0" i="0" dirty="0">
                  <a:solidFill>
                    <a:schemeClr val="bg1"/>
                  </a:solidFill>
                  <a:effectLst/>
                  <a:latin typeface="Nunito" pitchFamily="2" charset="0"/>
                </a:endParaRPr>
              </a:p>
            </p:txBody>
          </p:sp>
          <p:cxnSp>
            <p:nvCxnSpPr>
              <p:cNvPr id="9" name="Straight Connector 8">
                <a:extLst>
                  <a:ext uri="{FF2B5EF4-FFF2-40B4-BE49-F238E27FC236}">
                    <a16:creationId xmlns:a16="http://schemas.microsoft.com/office/drawing/2014/main" id="{1A203CEC-06CB-F371-D264-E07C884BD498}"/>
                  </a:ext>
                </a:extLst>
              </p:cNvPr>
              <p:cNvCxnSpPr>
                <a:cxnSpLocks/>
              </p:cNvCxnSpPr>
              <p:nvPr/>
            </p:nvCxnSpPr>
            <p:spPr>
              <a:xfrm>
                <a:off x="979149" y="8709157"/>
                <a:ext cx="867128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4" name="TextBox 13">
              <a:extLst>
                <a:ext uri="{FF2B5EF4-FFF2-40B4-BE49-F238E27FC236}">
                  <a16:creationId xmlns:a16="http://schemas.microsoft.com/office/drawing/2014/main" id="{E52C3E98-C16D-EE14-7744-40EC093726F5}"/>
                </a:ext>
              </a:extLst>
            </p:cNvPr>
            <p:cNvSpPr txBox="1"/>
            <p:nvPr/>
          </p:nvSpPr>
          <p:spPr>
            <a:xfrm>
              <a:off x="5100983" y="9084447"/>
              <a:ext cx="5970291" cy="769441"/>
            </a:xfrm>
            <a:prstGeom prst="rect">
              <a:avLst/>
            </a:prstGeom>
            <a:noFill/>
          </p:spPr>
          <p:txBody>
            <a:bodyPr wrap="square" rtlCol="0">
              <a:spAutoFit/>
            </a:bodyPr>
            <a:lstStyle/>
            <a:p>
              <a:r>
                <a:rPr lang="en-US" sz="1600" b="1" i="0" dirty="0">
                  <a:solidFill>
                    <a:schemeClr val="bg1"/>
                  </a:solidFill>
                  <a:effectLst/>
                  <a:latin typeface="Nunito" pitchFamily="2" charset="0"/>
                </a:rPr>
                <a:t>Locations</a:t>
              </a:r>
            </a:p>
            <a:p>
              <a:r>
                <a:rPr lang="en-US" sz="1400" b="0" i="0" dirty="0">
                  <a:solidFill>
                    <a:schemeClr val="bg1"/>
                  </a:solidFill>
                  <a:effectLst/>
                  <a:latin typeface="Nunito" pitchFamily="2" charset="0"/>
                </a:rPr>
                <a:t>Boston/Needham, MA (Headquarters) </a:t>
              </a:r>
            </a:p>
            <a:p>
              <a:r>
                <a:rPr lang="en-US" sz="1400" b="0" i="0" dirty="0">
                  <a:solidFill>
                    <a:schemeClr val="bg1"/>
                  </a:solidFill>
                  <a:effectLst/>
                  <a:latin typeface="Nunito" pitchFamily="2" charset="0"/>
                </a:rPr>
                <a:t>Los Angeles/Orange County, CA</a:t>
              </a:r>
            </a:p>
          </p:txBody>
        </p:sp>
      </p:grpSp>
      <p:sp>
        <p:nvSpPr>
          <p:cNvPr id="18" name="TextBox 17">
            <a:extLst>
              <a:ext uri="{FF2B5EF4-FFF2-40B4-BE49-F238E27FC236}">
                <a16:creationId xmlns:a16="http://schemas.microsoft.com/office/drawing/2014/main" id="{09C74DD8-435B-8548-E72C-ECC5DD0AFE10}"/>
              </a:ext>
            </a:extLst>
          </p:cNvPr>
          <p:cNvSpPr txBox="1"/>
          <p:nvPr/>
        </p:nvSpPr>
        <p:spPr>
          <a:xfrm>
            <a:off x="675249" y="566156"/>
            <a:ext cx="5992838" cy="1446550"/>
          </a:xfrm>
          <a:prstGeom prst="rect">
            <a:avLst/>
          </a:prstGeom>
          <a:noFill/>
        </p:spPr>
        <p:txBody>
          <a:bodyPr wrap="square" rtlCol="0">
            <a:spAutoFit/>
          </a:bodyPr>
          <a:lstStyle/>
          <a:p>
            <a:pPr algn="l"/>
            <a:r>
              <a:rPr lang="en-US" sz="4400" b="1" dirty="0">
                <a:solidFill>
                  <a:schemeClr val="bg1"/>
                </a:solidFill>
                <a:latin typeface="Roboto" panose="02000000000000000000" pitchFamily="2" charset="0"/>
                <a:ea typeface="Roboto" panose="02000000000000000000" pitchFamily="2" charset="0"/>
                <a:cs typeface="Roboto" panose="02000000000000000000" pitchFamily="2" charset="0"/>
              </a:rPr>
              <a:t>PHISHING ATTACKS</a:t>
            </a:r>
          </a:p>
          <a:p>
            <a:pPr algn="l">
              <a:spcBef>
                <a:spcPts val="0"/>
              </a:spcBef>
            </a:pPr>
            <a:r>
              <a:rPr lang="en-US" sz="4400" b="1" dirty="0">
                <a:solidFill>
                  <a:srgbClr val="00B0F0"/>
                </a:solidFill>
                <a:latin typeface="Roboto" panose="02000000000000000000" pitchFamily="2" charset="0"/>
                <a:ea typeface="Roboto" panose="02000000000000000000" pitchFamily="2" charset="0"/>
                <a:cs typeface="Roboto" panose="02000000000000000000" pitchFamily="2" charset="0"/>
              </a:rPr>
              <a:t>ARE SURGING</a:t>
            </a:r>
          </a:p>
        </p:txBody>
      </p:sp>
      <p:grpSp>
        <p:nvGrpSpPr>
          <p:cNvPr id="19" name="Group 18">
            <a:extLst>
              <a:ext uri="{FF2B5EF4-FFF2-40B4-BE49-F238E27FC236}">
                <a16:creationId xmlns:a16="http://schemas.microsoft.com/office/drawing/2014/main" id="{B2423820-AA3D-C25C-6798-EA86D298A153}"/>
              </a:ext>
            </a:extLst>
          </p:cNvPr>
          <p:cNvGrpSpPr/>
          <p:nvPr/>
        </p:nvGrpSpPr>
        <p:grpSpPr>
          <a:xfrm>
            <a:off x="5482668" y="1365576"/>
            <a:ext cx="9340948" cy="7260026"/>
            <a:chOff x="1006553" y="1335199"/>
            <a:chExt cx="7129376" cy="5325192"/>
          </a:xfrm>
        </p:grpSpPr>
        <p:grpSp>
          <p:nvGrpSpPr>
            <p:cNvPr id="20" name="Group 19">
              <a:extLst>
                <a:ext uri="{FF2B5EF4-FFF2-40B4-BE49-F238E27FC236}">
                  <a16:creationId xmlns:a16="http://schemas.microsoft.com/office/drawing/2014/main" id="{D17B6CC1-B071-90EC-AE3D-F662BB04BBA1}"/>
                </a:ext>
              </a:extLst>
            </p:cNvPr>
            <p:cNvGrpSpPr/>
            <p:nvPr/>
          </p:nvGrpSpPr>
          <p:grpSpPr>
            <a:xfrm>
              <a:off x="1006553" y="1335199"/>
              <a:ext cx="7129376" cy="5325192"/>
              <a:chOff x="389024" y="1478657"/>
              <a:chExt cx="7129376" cy="5325192"/>
            </a:xfrm>
          </p:grpSpPr>
          <p:sp>
            <p:nvSpPr>
              <p:cNvPr id="22" name="Rectangle 21">
                <a:extLst>
                  <a:ext uri="{FF2B5EF4-FFF2-40B4-BE49-F238E27FC236}">
                    <a16:creationId xmlns:a16="http://schemas.microsoft.com/office/drawing/2014/main" id="{1B292951-B875-0700-4DE1-94EB10060E17}"/>
                  </a:ext>
                </a:extLst>
              </p:cNvPr>
              <p:cNvSpPr/>
              <p:nvPr/>
            </p:nvSpPr>
            <p:spPr>
              <a:xfrm>
                <a:off x="898525" y="2235200"/>
                <a:ext cx="6071235" cy="41046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3" name="Picture 22" descr="Shape, rectangle&#10;&#10;Description automatically generated">
                <a:extLst>
                  <a:ext uri="{FF2B5EF4-FFF2-40B4-BE49-F238E27FC236}">
                    <a16:creationId xmlns:a16="http://schemas.microsoft.com/office/drawing/2014/main" id="{FDDDEAC3-3FF0-6F06-143E-34B2AE0A57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9024" y="1478657"/>
                <a:ext cx="7129376" cy="5325192"/>
              </a:xfrm>
              <a:prstGeom prst="rect">
                <a:avLst/>
              </a:prstGeom>
            </p:spPr>
          </p:pic>
        </p:grpSp>
        <p:sp>
          <p:nvSpPr>
            <p:cNvPr id="21" name="Rectangle 20">
              <a:extLst>
                <a:ext uri="{FF2B5EF4-FFF2-40B4-BE49-F238E27FC236}">
                  <a16:creationId xmlns:a16="http://schemas.microsoft.com/office/drawing/2014/main" id="{C45B7092-05F8-EA64-AC73-250273D0CC20}"/>
                </a:ext>
              </a:extLst>
            </p:cNvPr>
            <p:cNvSpPr/>
            <p:nvPr/>
          </p:nvSpPr>
          <p:spPr>
            <a:xfrm>
              <a:off x="1588563" y="2174057"/>
              <a:ext cx="5910705" cy="39001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4" name="Group 23">
            <a:extLst>
              <a:ext uri="{FF2B5EF4-FFF2-40B4-BE49-F238E27FC236}">
                <a16:creationId xmlns:a16="http://schemas.microsoft.com/office/drawing/2014/main" id="{ABBFD4CA-695B-CB86-5A4A-232FF0F826FC}"/>
              </a:ext>
            </a:extLst>
          </p:cNvPr>
          <p:cNvGrpSpPr/>
          <p:nvPr/>
        </p:nvGrpSpPr>
        <p:grpSpPr>
          <a:xfrm>
            <a:off x="2398875" y="2012705"/>
            <a:ext cx="10543402" cy="6988185"/>
            <a:chOff x="1006553" y="1335199"/>
            <a:chExt cx="7129376" cy="5325192"/>
          </a:xfrm>
        </p:grpSpPr>
        <p:grpSp>
          <p:nvGrpSpPr>
            <p:cNvPr id="25" name="Group 24">
              <a:extLst>
                <a:ext uri="{FF2B5EF4-FFF2-40B4-BE49-F238E27FC236}">
                  <a16:creationId xmlns:a16="http://schemas.microsoft.com/office/drawing/2014/main" id="{1AFCE798-2943-2442-0861-E09E4DA97185}"/>
                </a:ext>
              </a:extLst>
            </p:cNvPr>
            <p:cNvGrpSpPr/>
            <p:nvPr/>
          </p:nvGrpSpPr>
          <p:grpSpPr>
            <a:xfrm>
              <a:off x="1006553" y="1335199"/>
              <a:ext cx="7129376" cy="5325192"/>
              <a:chOff x="389024" y="1478657"/>
              <a:chExt cx="7129376" cy="5325192"/>
            </a:xfrm>
          </p:grpSpPr>
          <p:sp>
            <p:nvSpPr>
              <p:cNvPr id="27" name="Rectangle 26">
                <a:extLst>
                  <a:ext uri="{FF2B5EF4-FFF2-40B4-BE49-F238E27FC236}">
                    <a16:creationId xmlns:a16="http://schemas.microsoft.com/office/drawing/2014/main" id="{6BC579C5-AD1A-6827-FDAC-1097DB004079}"/>
                  </a:ext>
                </a:extLst>
              </p:cNvPr>
              <p:cNvSpPr/>
              <p:nvPr/>
            </p:nvSpPr>
            <p:spPr>
              <a:xfrm>
                <a:off x="898525" y="2235200"/>
                <a:ext cx="6071235" cy="41046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8" name="Picture 27" descr="Shape, rectangle&#10;&#10;Description automatically generated">
                <a:extLst>
                  <a:ext uri="{FF2B5EF4-FFF2-40B4-BE49-F238E27FC236}">
                    <a16:creationId xmlns:a16="http://schemas.microsoft.com/office/drawing/2014/main" id="{7CF13797-633C-2EF6-DB61-8E85090E34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9024" y="1478657"/>
                <a:ext cx="7129376" cy="5325192"/>
              </a:xfrm>
              <a:prstGeom prst="rect">
                <a:avLst/>
              </a:prstGeom>
            </p:spPr>
          </p:pic>
        </p:grpSp>
        <p:sp>
          <p:nvSpPr>
            <p:cNvPr id="26" name="Rectangle 25">
              <a:extLst>
                <a:ext uri="{FF2B5EF4-FFF2-40B4-BE49-F238E27FC236}">
                  <a16:creationId xmlns:a16="http://schemas.microsoft.com/office/drawing/2014/main" id="{733A2CED-8835-1F8C-F70A-301AAF51151F}"/>
                </a:ext>
              </a:extLst>
            </p:cNvPr>
            <p:cNvSpPr/>
            <p:nvPr/>
          </p:nvSpPr>
          <p:spPr>
            <a:xfrm>
              <a:off x="1588563" y="2174057"/>
              <a:ext cx="5910705" cy="39001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9" name="Picture 28">
            <a:extLst>
              <a:ext uri="{FF2B5EF4-FFF2-40B4-BE49-F238E27FC236}">
                <a16:creationId xmlns:a16="http://schemas.microsoft.com/office/drawing/2014/main" id="{32940B19-5E84-766F-1A43-0E8FA1CC536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rot="4084290">
            <a:off x="8237039" y="2659016"/>
            <a:ext cx="9647758" cy="5377338"/>
          </a:xfrm>
          <a:prstGeom prst="rect">
            <a:avLst/>
          </a:prstGeom>
        </p:spPr>
      </p:pic>
      <p:pic>
        <p:nvPicPr>
          <p:cNvPr id="30" name="Picture Placeholder 6" descr="A person typing on a computer&#10;&#10;Description automatically generated with medium confidence">
            <a:extLst>
              <a:ext uri="{FF2B5EF4-FFF2-40B4-BE49-F238E27FC236}">
                <a16:creationId xmlns:a16="http://schemas.microsoft.com/office/drawing/2014/main" id="{8E0DEEC6-C207-A38F-D227-582DC7B04159}"/>
              </a:ext>
            </a:extLst>
          </p:cNvPr>
          <p:cNvPicPr>
            <a:picLocks noChangeAspect="1"/>
          </p:cNvPicPr>
          <p:nvPr/>
        </p:nvPicPr>
        <p:blipFill rotWithShape="1">
          <a:blip r:embed="rId5">
            <a:extLst>
              <a:ext uri="{28A0092B-C50C-407E-A947-70E740481C1C}">
                <a14:useLocalDpi xmlns:a14="http://schemas.microsoft.com/office/drawing/2010/main" val="0"/>
              </a:ext>
            </a:extLst>
          </a:blip>
          <a:srcRect l="-13280" t="346" r="-11432" b="25059"/>
          <a:stretch/>
        </p:blipFill>
        <p:spPr>
          <a:xfrm>
            <a:off x="3152359" y="3186502"/>
            <a:ext cx="8397216" cy="4988006"/>
          </a:xfrm>
          <a:prstGeom prst="rect">
            <a:avLst/>
          </a:prstGeom>
        </p:spPr>
      </p:pic>
      <p:pic>
        <p:nvPicPr>
          <p:cNvPr id="31" name="Picture Placeholder 6" descr="A person typing on a computer&#10;&#10;Description automatically generated with medium confidence">
            <a:extLst>
              <a:ext uri="{FF2B5EF4-FFF2-40B4-BE49-F238E27FC236}">
                <a16:creationId xmlns:a16="http://schemas.microsoft.com/office/drawing/2014/main" id="{FA26D453-ADD3-FA9B-50FC-BAD3105AE07B}"/>
              </a:ext>
            </a:extLst>
          </p:cNvPr>
          <p:cNvPicPr>
            <a:picLocks noChangeAspect="1"/>
          </p:cNvPicPr>
          <p:nvPr/>
        </p:nvPicPr>
        <p:blipFill rotWithShape="1">
          <a:blip r:embed="rId5">
            <a:extLst>
              <a:ext uri="{28A0092B-C50C-407E-A947-70E740481C1C}">
                <a14:useLocalDpi xmlns:a14="http://schemas.microsoft.com/office/drawing/2010/main" val="0"/>
              </a:ext>
            </a:extLst>
          </a:blip>
          <a:srcRect l="-3212" t="75994" r="1827" b="-405"/>
          <a:stretch/>
        </p:blipFill>
        <p:spPr>
          <a:xfrm>
            <a:off x="9581373" y="5528910"/>
            <a:ext cx="8187727" cy="1894137"/>
          </a:xfrm>
          <a:prstGeom prst="rect">
            <a:avLst/>
          </a:prstGeom>
          <a:solidFill>
            <a:schemeClr val="bg1"/>
          </a:solidFill>
          <a:effectLst>
            <a:outerShdw blurRad="88900" dist="63500" dir="2700000" algn="tl" rotWithShape="0">
              <a:prstClr val="black">
                <a:alpha val="20000"/>
              </a:prstClr>
            </a:outerShdw>
          </a:effectLst>
        </p:spPr>
      </p:pic>
    </p:spTree>
    <p:extLst>
      <p:ext uri="{BB962C8B-B14F-4D97-AF65-F5344CB8AC3E}">
        <p14:creationId xmlns:p14="http://schemas.microsoft.com/office/powerpoint/2010/main" val="1556776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A9F18C-6B8E-A003-FC26-5F1EF631C723}"/>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4AB83EC1-1CF1-8EA1-1B0A-4DB608C7D45B}"/>
              </a:ext>
            </a:extLst>
          </p:cNvPr>
          <p:cNvSpPr/>
          <p:nvPr/>
        </p:nvSpPr>
        <p:spPr>
          <a:xfrm>
            <a:off x="0" y="0"/>
            <a:ext cx="18288000" cy="10287000"/>
          </a:xfrm>
          <a:prstGeom prst="rect">
            <a:avLst/>
          </a:prstGeom>
          <a:solidFill>
            <a:srgbClr val="4062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10" name="TextBox 9">
            <a:extLst>
              <a:ext uri="{FF2B5EF4-FFF2-40B4-BE49-F238E27FC236}">
                <a16:creationId xmlns:a16="http://schemas.microsoft.com/office/drawing/2014/main" id="{ACDB4AA5-1B3A-2624-AF4C-C2132719F7E2}"/>
              </a:ext>
            </a:extLst>
          </p:cNvPr>
          <p:cNvSpPr txBox="1"/>
          <p:nvPr/>
        </p:nvSpPr>
        <p:spPr>
          <a:xfrm>
            <a:off x="979150" y="660228"/>
            <a:ext cx="9635420" cy="769441"/>
          </a:xfrm>
          <a:prstGeom prst="rect">
            <a:avLst/>
          </a:prstGeom>
          <a:noFill/>
        </p:spPr>
        <p:txBody>
          <a:bodyPr wrap="square" rtlCol="0">
            <a:spAutoFit/>
          </a:bodyPr>
          <a:lstStyle/>
          <a:p>
            <a:r>
              <a:rPr lang="en-ID" sz="4400" b="1" dirty="0">
                <a:solidFill>
                  <a:schemeClr val="bg1"/>
                </a:solidFill>
                <a:latin typeface="Roboto" pitchFamily="2" charset="0"/>
                <a:ea typeface="Roboto" pitchFamily="2" charset="0"/>
              </a:rPr>
              <a:t>Overview</a:t>
            </a:r>
          </a:p>
        </p:txBody>
      </p:sp>
      <p:sp>
        <p:nvSpPr>
          <p:cNvPr id="6" name="TextBox 5">
            <a:extLst>
              <a:ext uri="{FF2B5EF4-FFF2-40B4-BE49-F238E27FC236}">
                <a16:creationId xmlns:a16="http://schemas.microsoft.com/office/drawing/2014/main" id="{E703FAC8-1ADA-D427-2C37-8F7504403CE9}"/>
              </a:ext>
            </a:extLst>
          </p:cNvPr>
          <p:cNvSpPr txBox="1"/>
          <p:nvPr/>
        </p:nvSpPr>
        <p:spPr>
          <a:xfrm>
            <a:off x="979149" y="3596386"/>
            <a:ext cx="13765551" cy="3662541"/>
          </a:xfrm>
          <a:prstGeom prst="rect">
            <a:avLst/>
          </a:prstGeom>
          <a:noFill/>
        </p:spPr>
        <p:txBody>
          <a:bodyPr wrap="square" rtlCol="0">
            <a:spAutoFit/>
          </a:bodyPr>
          <a:lstStyle/>
          <a:p>
            <a:pPr algn="l"/>
            <a:r>
              <a:rPr lang="en-US" sz="3600" b="0" i="0" dirty="0">
                <a:solidFill>
                  <a:schemeClr val="bg1"/>
                </a:solidFill>
                <a:effectLst/>
                <a:latin typeface="Nunito" pitchFamily="2" charset="0"/>
              </a:rPr>
              <a:t>Oram Cybersecurity Advisors: </a:t>
            </a:r>
            <a:r>
              <a:rPr lang="en-US" sz="3600" b="1" i="0" dirty="0">
                <a:solidFill>
                  <a:schemeClr val="bg1"/>
                </a:solidFill>
                <a:effectLst/>
                <a:latin typeface="Nunito" pitchFamily="2" charset="0"/>
              </a:rPr>
              <a:t>Your partners in securing &amp; empowering your business technology</a:t>
            </a:r>
            <a:r>
              <a:rPr lang="en-US" sz="3600" b="0" i="0" dirty="0">
                <a:solidFill>
                  <a:schemeClr val="bg1"/>
                </a:solidFill>
                <a:effectLst/>
                <a:latin typeface="Nunito" pitchFamily="2" charset="0"/>
              </a:rPr>
              <a:t>.</a:t>
            </a:r>
          </a:p>
          <a:p>
            <a:pPr algn="l"/>
            <a:endParaRPr lang="en-US" sz="3600" b="0" i="0" dirty="0">
              <a:solidFill>
                <a:schemeClr val="bg1"/>
              </a:solidFill>
              <a:effectLst/>
              <a:latin typeface="Nunito" pitchFamily="2" charset="0"/>
            </a:endParaRPr>
          </a:p>
          <a:p>
            <a:pPr algn="l"/>
            <a:r>
              <a:rPr lang="en-US" sz="2400" b="0" i="0" dirty="0">
                <a:solidFill>
                  <a:schemeClr val="bg1"/>
                </a:solidFill>
                <a:effectLst/>
                <a:latin typeface="Nunito" pitchFamily="2" charset="0"/>
              </a:rPr>
              <a:t>Since 2005, Oram Cybersecurity Advisors has been securing and empowering business technology for businesses in Boston, Los Angeles/Orange County and everywhere in between.</a:t>
            </a:r>
          </a:p>
          <a:p>
            <a:pPr algn="l"/>
            <a:endParaRPr lang="en-US" sz="2400" dirty="0">
              <a:solidFill>
                <a:schemeClr val="bg1"/>
              </a:solidFill>
              <a:latin typeface="Nunito" pitchFamily="2" charset="0"/>
            </a:endParaRPr>
          </a:p>
          <a:p>
            <a:r>
              <a:rPr lang="en-US" sz="2400" b="0" i="0" dirty="0">
                <a:solidFill>
                  <a:schemeClr val="bg1"/>
                </a:solidFill>
                <a:effectLst/>
                <a:latin typeface="Nunito" pitchFamily="2" charset="0"/>
              </a:rPr>
              <a:t>We are your </a:t>
            </a:r>
            <a:r>
              <a:rPr lang="en-US" sz="2800" b="1" i="0" dirty="0">
                <a:solidFill>
                  <a:schemeClr val="bg1"/>
                </a:solidFill>
                <a:effectLst/>
                <a:latin typeface="Nunito" pitchFamily="2" charset="0"/>
              </a:rPr>
              <a:t>Hands-on Cybersecurity Experts</a:t>
            </a:r>
            <a:r>
              <a:rPr lang="en-US" sz="2800" b="0" i="0" dirty="0">
                <a:solidFill>
                  <a:schemeClr val="bg1"/>
                </a:solidFill>
                <a:effectLst/>
                <a:latin typeface="Nunito" pitchFamily="2" charset="0"/>
              </a:rPr>
              <a:t> </a:t>
            </a:r>
            <a:r>
              <a:rPr lang="en-US" sz="2400" b="0" i="0" dirty="0">
                <a:solidFill>
                  <a:schemeClr val="bg1"/>
                </a:solidFill>
                <a:effectLst/>
                <a:latin typeface="Nunito" pitchFamily="2" charset="0"/>
              </a:rPr>
              <a:t>and your </a:t>
            </a:r>
            <a:r>
              <a:rPr lang="en-US" sz="2800" b="1" i="0" dirty="0">
                <a:solidFill>
                  <a:schemeClr val="bg1"/>
                </a:solidFill>
                <a:effectLst/>
                <a:latin typeface="Nunito" pitchFamily="2" charset="0"/>
              </a:rPr>
              <a:t>Technology Partners</a:t>
            </a:r>
            <a:r>
              <a:rPr lang="en-US" sz="2800" b="0" i="0" dirty="0">
                <a:solidFill>
                  <a:schemeClr val="bg1"/>
                </a:solidFill>
                <a:effectLst/>
                <a:latin typeface="Nunito" pitchFamily="2" charset="0"/>
              </a:rPr>
              <a:t> </a:t>
            </a:r>
            <a:r>
              <a:rPr lang="en-US" sz="2400" b="0" i="0" dirty="0">
                <a:solidFill>
                  <a:schemeClr val="bg1"/>
                </a:solidFill>
                <a:effectLst/>
                <a:latin typeface="Nunito" pitchFamily="2" charset="0"/>
              </a:rPr>
              <a:t>guiding business-building decisions.</a:t>
            </a:r>
          </a:p>
        </p:txBody>
      </p:sp>
      <p:pic>
        <p:nvPicPr>
          <p:cNvPr id="2" name="Picture 1">
            <a:extLst>
              <a:ext uri="{FF2B5EF4-FFF2-40B4-BE49-F238E27FC236}">
                <a16:creationId xmlns:a16="http://schemas.microsoft.com/office/drawing/2014/main" id="{EB6EB9AB-C167-1023-1336-EB02EB7644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88549" y="660228"/>
            <a:ext cx="2320302" cy="788903"/>
          </a:xfrm>
          <a:prstGeom prst="rect">
            <a:avLst/>
          </a:prstGeom>
        </p:spPr>
      </p:pic>
      <p:grpSp>
        <p:nvGrpSpPr>
          <p:cNvPr id="15" name="Group 14">
            <a:extLst>
              <a:ext uri="{FF2B5EF4-FFF2-40B4-BE49-F238E27FC236}">
                <a16:creationId xmlns:a16="http://schemas.microsoft.com/office/drawing/2014/main" id="{1D4411A6-BC88-DBC5-3A6B-32E2B2C0786A}"/>
              </a:ext>
            </a:extLst>
          </p:cNvPr>
          <p:cNvGrpSpPr/>
          <p:nvPr/>
        </p:nvGrpSpPr>
        <p:grpSpPr>
          <a:xfrm>
            <a:off x="979149" y="8709157"/>
            <a:ext cx="12520246" cy="1144731"/>
            <a:chOff x="979149" y="8709157"/>
            <a:chExt cx="12520246" cy="1144731"/>
          </a:xfrm>
        </p:grpSpPr>
        <p:grpSp>
          <p:nvGrpSpPr>
            <p:cNvPr id="12" name="Group 11">
              <a:extLst>
                <a:ext uri="{FF2B5EF4-FFF2-40B4-BE49-F238E27FC236}">
                  <a16:creationId xmlns:a16="http://schemas.microsoft.com/office/drawing/2014/main" id="{DCE58E92-3C0A-799A-4D62-5AA00C68DB64}"/>
                </a:ext>
              </a:extLst>
            </p:cNvPr>
            <p:cNvGrpSpPr/>
            <p:nvPr/>
          </p:nvGrpSpPr>
          <p:grpSpPr>
            <a:xfrm>
              <a:off x="979149" y="8709157"/>
              <a:ext cx="12520246" cy="1144731"/>
              <a:chOff x="979149" y="8709157"/>
              <a:chExt cx="12520246" cy="1144731"/>
            </a:xfrm>
          </p:grpSpPr>
          <p:sp>
            <p:nvSpPr>
              <p:cNvPr id="4" name="TextBox 3">
                <a:extLst>
                  <a:ext uri="{FF2B5EF4-FFF2-40B4-BE49-F238E27FC236}">
                    <a16:creationId xmlns:a16="http://schemas.microsoft.com/office/drawing/2014/main" id="{AC060F7C-A3C6-2BD7-B3DB-DCA88F843515}"/>
                  </a:ext>
                </a:extLst>
              </p:cNvPr>
              <p:cNvSpPr txBox="1"/>
              <p:nvPr/>
            </p:nvSpPr>
            <p:spPr>
              <a:xfrm>
                <a:off x="979149" y="9084447"/>
                <a:ext cx="2481503" cy="769441"/>
              </a:xfrm>
              <a:prstGeom prst="rect">
                <a:avLst/>
              </a:prstGeom>
              <a:noFill/>
            </p:spPr>
            <p:txBody>
              <a:bodyPr wrap="square" rtlCol="0">
                <a:spAutoFit/>
              </a:bodyPr>
              <a:lstStyle/>
              <a:p>
                <a:r>
                  <a:rPr lang="en-US" sz="1600" b="1" i="0" dirty="0">
                    <a:solidFill>
                      <a:schemeClr val="bg1"/>
                    </a:solidFill>
                    <a:effectLst/>
                    <a:latin typeface="Nunito" pitchFamily="2" charset="0"/>
                  </a:rPr>
                  <a:t>Telephone</a:t>
                </a:r>
              </a:p>
              <a:p>
                <a:r>
                  <a:rPr lang="en-US" sz="1400" b="0" i="0" dirty="0">
                    <a:solidFill>
                      <a:schemeClr val="bg1"/>
                    </a:solidFill>
                    <a:effectLst/>
                    <a:latin typeface="Nunito" pitchFamily="2" charset="0"/>
                  </a:rPr>
                  <a:t>617-933-5060</a:t>
                </a:r>
              </a:p>
              <a:p>
                <a:r>
                  <a:rPr lang="en-US" sz="1400" b="0" i="0" dirty="0">
                    <a:solidFill>
                      <a:schemeClr val="bg1"/>
                    </a:solidFill>
                    <a:effectLst/>
                    <a:latin typeface="Nunito" pitchFamily="2" charset="0"/>
                  </a:rPr>
                  <a:t>949-832-1120</a:t>
                </a:r>
                <a:endParaRPr lang="en-US" sz="1600" b="0" i="0" dirty="0">
                  <a:solidFill>
                    <a:schemeClr val="bg1"/>
                  </a:solidFill>
                  <a:effectLst/>
                  <a:latin typeface="Nunito" pitchFamily="2" charset="0"/>
                </a:endParaRPr>
              </a:p>
            </p:txBody>
          </p:sp>
          <p:sp>
            <p:nvSpPr>
              <p:cNvPr id="7" name="TextBox 6">
                <a:extLst>
                  <a:ext uri="{FF2B5EF4-FFF2-40B4-BE49-F238E27FC236}">
                    <a16:creationId xmlns:a16="http://schemas.microsoft.com/office/drawing/2014/main" id="{9A42AA81-0AD4-E650-6EF6-7785AD9FB1DA}"/>
                  </a:ext>
                </a:extLst>
              </p:cNvPr>
              <p:cNvSpPr txBox="1"/>
              <p:nvPr/>
            </p:nvSpPr>
            <p:spPr>
              <a:xfrm>
                <a:off x="10614570" y="9084447"/>
                <a:ext cx="2884825" cy="553998"/>
              </a:xfrm>
              <a:prstGeom prst="rect">
                <a:avLst/>
              </a:prstGeom>
              <a:noFill/>
            </p:spPr>
            <p:txBody>
              <a:bodyPr wrap="square" rtlCol="0">
                <a:spAutoFit/>
              </a:bodyPr>
              <a:lstStyle/>
              <a:p>
                <a:r>
                  <a:rPr lang="en-US" sz="1600" b="1" i="0" dirty="0">
                    <a:solidFill>
                      <a:schemeClr val="bg1"/>
                    </a:solidFill>
                    <a:effectLst/>
                    <a:latin typeface="Nunito" pitchFamily="2" charset="0"/>
                  </a:rPr>
                  <a:t>Website</a:t>
                </a:r>
              </a:p>
              <a:p>
                <a:r>
                  <a:rPr lang="en-US" sz="1400" b="0" i="0" dirty="0">
                    <a:solidFill>
                      <a:schemeClr val="bg1"/>
                    </a:solidFill>
                    <a:effectLst/>
                    <a:latin typeface="Nunito" pitchFamily="2" charset="0"/>
                  </a:rPr>
                  <a:t>https://www.oramca.com/</a:t>
                </a:r>
                <a:endParaRPr lang="en-US" sz="1600" b="0" i="0" dirty="0">
                  <a:solidFill>
                    <a:schemeClr val="bg1"/>
                  </a:solidFill>
                  <a:effectLst/>
                  <a:latin typeface="Nunito" pitchFamily="2" charset="0"/>
                </a:endParaRPr>
              </a:p>
            </p:txBody>
          </p:sp>
          <p:cxnSp>
            <p:nvCxnSpPr>
              <p:cNvPr id="9" name="Straight Connector 8">
                <a:extLst>
                  <a:ext uri="{FF2B5EF4-FFF2-40B4-BE49-F238E27FC236}">
                    <a16:creationId xmlns:a16="http://schemas.microsoft.com/office/drawing/2014/main" id="{9A7259BD-468D-4B09-3C7F-893FEFB7A9A9}"/>
                  </a:ext>
                </a:extLst>
              </p:cNvPr>
              <p:cNvCxnSpPr>
                <a:cxnSpLocks/>
              </p:cNvCxnSpPr>
              <p:nvPr/>
            </p:nvCxnSpPr>
            <p:spPr>
              <a:xfrm>
                <a:off x="979149" y="8709157"/>
                <a:ext cx="867128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4" name="TextBox 13">
              <a:extLst>
                <a:ext uri="{FF2B5EF4-FFF2-40B4-BE49-F238E27FC236}">
                  <a16:creationId xmlns:a16="http://schemas.microsoft.com/office/drawing/2014/main" id="{508CBC78-ADF8-8D9B-9AC4-4A1424E39683}"/>
                </a:ext>
              </a:extLst>
            </p:cNvPr>
            <p:cNvSpPr txBox="1"/>
            <p:nvPr/>
          </p:nvSpPr>
          <p:spPr>
            <a:xfrm>
              <a:off x="5100983" y="9084447"/>
              <a:ext cx="5970291" cy="769441"/>
            </a:xfrm>
            <a:prstGeom prst="rect">
              <a:avLst/>
            </a:prstGeom>
            <a:noFill/>
          </p:spPr>
          <p:txBody>
            <a:bodyPr wrap="square" rtlCol="0">
              <a:spAutoFit/>
            </a:bodyPr>
            <a:lstStyle/>
            <a:p>
              <a:r>
                <a:rPr lang="en-US" sz="1600" b="1" i="0" dirty="0">
                  <a:solidFill>
                    <a:schemeClr val="bg1"/>
                  </a:solidFill>
                  <a:effectLst/>
                  <a:latin typeface="Nunito" pitchFamily="2" charset="0"/>
                </a:rPr>
                <a:t>Locations</a:t>
              </a:r>
            </a:p>
            <a:p>
              <a:r>
                <a:rPr lang="en-US" sz="1400" b="0" i="0" dirty="0">
                  <a:solidFill>
                    <a:schemeClr val="bg1"/>
                  </a:solidFill>
                  <a:effectLst/>
                  <a:latin typeface="Nunito" pitchFamily="2" charset="0"/>
                </a:rPr>
                <a:t>Boston/Needham, MA (Headquarters) </a:t>
              </a:r>
            </a:p>
            <a:p>
              <a:r>
                <a:rPr lang="en-US" sz="1400" b="0" i="0" dirty="0">
                  <a:solidFill>
                    <a:schemeClr val="bg1"/>
                  </a:solidFill>
                  <a:effectLst/>
                  <a:latin typeface="Nunito" pitchFamily="2" charset="0"/>
                </a:rPr>
                <a:t>Los Angeles/Orange County, CA</a:t>
              </a:r>
            </a:p>
          </p:txBody>
        </p:sp>
      </p:grpSp>
    </p:spTree>
    <p:extLst>
      <p:ext uri="{BB962C8B-B14F-4D97-AF65-F5344CB8AC3E}">
        <p14:creationId xmlns:p14="http://schemas.microsoft.com/office/powerpoint/2010/main" val="14300919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4302C7-765B-540B-ACD9-490197179112}"/>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55882F9A-D23B-E590-8041-B670A9691E22}"/>
              </a:ext>
            </a:extLst>
          </p:cNvPr>
          <p:cNvSpPr/>
          <p:nvPr/>
        </p:nvSpPr>
        <p:spPr>
          <a:xfrm>
            <a:off x="0" y="0"/>
            <a:ext cx="18288000" cy="10287000"/>
          </a:xfrm>
          <a:prstGeom prst="rect">
            <a:avLst/>
          </a:prstGeom>
          <a:solidFill>
            <a:srgbClr val="4062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dirty="0"/>
          </a:p>
        </p:txBody>
      </p:sp>
      <p:pic>
        <p:nvPicPr>
          <p:cNvPr id="2" name="Picture 1">
            <a:extLst>
              <a:ext uri="{FF2B5EF4-FFF2-40B4-BE49-F238E27FC236}">
                <a16:creationId xmlns:a16="http://schemas.microsoft.com/office/drawing/2014/main" id="{4D22BABE-BA8A-4FBA-C048-D04553A7DD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88549" y="660228"/>
            <a:ext cx="2320302" cy="788903"/>
          </a:xfrm>
          <a:prstGeom prst="rect">
            <a:avLst/>
          </a:prstGeom>
        </p:spPr>
      </p:pic>
      <p:grpSp>
        <p:nvGrpSpPr>
          <p:cNvPr id="15" name="Group 14">
            <a:extLst>
              <a:ext uri="{FF2B5EF4-FFF2-40B4-BE49-F238E27FC236}">
                <a16:creationId xmlns:a16="http://schemas.microsoft.com/office/drawing/2014/main" id="{87DD4540-9004-4A6B-BC6A-795EA0B2CD4C}"/>
              </a:ext>
            </a:extLst>
          </p:cNvPr>
          <p:cNvGrpSpPr/>
          <p:nvPr/>
        </p:nvGrpSpPr>
        <p:grpSpPr>
          <a:xfrm>
            <a:off x="979149" y="8709157"/>
            <a:ext cx="12520246" cy="1144731"/>
            <a:chOff x="979149" y="8709157"/>
            <a:chExt cx="12520246" cy="1144731"/>
          </a:xfrm>
        </p:grpSpPr>
        <p:grpSp>
          <p:nvGrpSpPr>
            <p:cNvPr id="12" name="Group 11">
              <a:extLst>
                <a:ext uri="{FF2B5EF4-FFF2-40B4-BE49-F238E27FC236}">
                  <a16:creationId xmlns:a16="http://schemas.microsoft.com/office/drawing/2014/main" id="{0026A591-3C2D-0A6E-7CA7-53B7447BE48D}"/>
                </a:ext>
              </a:extLst>
            </p:cNvPr>
            <p:cNvGrpSpPr/>
            <p:nvPr/>
          </p:nvGrpSpPr>
          <p:grpSpPr>
            <a:xfrm>
              <a:off x="979149" y="8709157"/>
              <a:ext cx="12520246" cy="1144731"/>
              <a:chOff x="979149" y="8709157"/>
              <a:chExt cx="12520246" cy="1144731"/>
            </a:xfrm>
          </p:grpSpPr>
          <p:sp>
            <p:nvSpPr>
              <p:cNvPr id="4" name="TextBox 3">
                <a:extLst>
                  <a:ext uri="{FF2B5EF4-FFF2-40B4-BE49-F238E27FC236}">
                    <a16:creationId xmlns:a16="http://schemas.microsoft.com/office/drawing/2014/main" id="{E39C5BB7-1208-2608-B6FE-A516BAA740AE}"/>
                  </a:ext>
                </a:extLst>
              </p:cNvPr>
              <p:cNvSpPr txBox="1"/>
              <p:nvPr/>
            </p:nvSpPr>
            <p:spPr>
              <a:xfrm>
                <a:off x="979149" y="9084447"/>
                <a:ext cx="2481503" cy="769441"/>
              </a:xfrm>
              <a:prstGeom prst="rect">
                <a:avLst/>
              </a:prstGeom>
              <a:noFill/>
            </p:spPr>
            <p:txBody>
              <a:bodyPr wrap="square" rtlCol="0">
                <a:spAutoFit/>
              </a:bodyPr>
              <a:lstStyle/>
              <a:p>
                <a:r>
                  <a:rPr lang="en-US" sz="1600" b="1" i="0" dirty="0">
                    <a:solidFill>
                      <a:schemeClr val="bg1"/>
                    </a:solidFill>
                    <a:effectLst/>
                    <a:latin typeface="Nunito" pitchFamily="2" charset="0"/>
                  </a:rPr>
                  <a:t>Telephone</a:t>
                </a:r>
              </a:p>
              <a:p>
                <a:r>
                  <a:rPr lang="en-US" sz="1400" b="0" i="0" dirty="0">
                    <a:solidFill>
                      <a:schemeClr val="bg1"/>
                    </a:solidFill>
                    <a:effectLst/>
                    <a:latin typeface="Nunito" pitchFamily="2" charset="0"/>
                  </a:rPr>
                  <a:t>617-933-5060</a:t>
                </a:r>
              </a:p>
              <a:p>
                <a:r>
                  <a:rPr lang="en-US" sz="1400" b="0" i="0" dirty="0">
                    <a:solidFill>
                      <a:schemeClr val="bg1"/>
                    </a:solidFill>
                    <a:effectLst/>
                    <a:latin typeface="Nunito" pitchFamily="2" charset="0"/>
                  </a:rPr>
                  <a:t>949-832-1120</a:t>
                </a:r>
              </a:p>
            </p:txBody>
          </p:sp>
          <p:sp>
            <p:nvSpPr>
              <p:cNvPr id="7" name="TextBox 6">
                <a:extLst>
                  <a:ext uri="{FF2B5EF4-FFF2-40B4-BE49-F238E27FC236}">
                    <a16:creationId xmlns:a16="http://schemas.microsoft.com/office/drawing/2014/main" id="{09D828D8-2D06-A625-6A23-27013195F31E}"/>
                  </a:ext>
                </a:extLst>
              </p:cNvPr>
              <p:cNvSpPr txBox="1"/>
              <p:nvPr/>
            </p:nvSpPr>
            <p:spPr>
              <a:xfrm>
                <a:off x="10614570" y="9084447"/>
                <a:ext cx="2884825" cy="553998"/>
              </a:xfrm>
              <a:prstGeom prst="rect">
                <a:avLst/>
              </a:prstGeom>
              <a:noFill/>
            </p:spPr>
            <p:txBody>
              <a:bodyPr wrap="square" rtlCol="0">
                <a:spAutoFit/>
              </a:bodyPr>
              <a:lstStyle/>
              <a:p>
                <a:r>
                  <a:rPr lang="en-US" sz="1600" b="1" i="0" dirty="0">
                    <a:solidFill>
                      <a:schemeClr val="bg1"/>
                    </a:solidFill>
                    <a:effectLst/>
                    <a:latin typeface="Nunito" pitchFamily="2" charset="0"/>
                  </a:rPr>
                  <a:t>Website</a:t>
                </a:r>
              </a:p>
              <a:p>
                <a:r>
                  <a:rPr lang="en-US" sz="1400" b="0" i="0" dirty="0">
                    <a:solidFill>
                      <a:schemeClr val="bg1"/>
                    </a:solidFill>
                    <a:effectLst/>
                    <a:latin typeface="Nunito" pitchFamily="2" charset="0"/>
                  </a:rPr>
                  <a:t>https://www.oramca.com/</a:t>
                </a:r>
                <a:endParaRPr lang="en-US" sz="1600" b="0" i="0" dirty="0">
                  <a:solidFill>
                    <a:schemeClr val="bg1"/>
                  </a:solidFill>
                  <a:effectLst/>
                  <a:latin typeface="Nunito" pitchFamily="2" charset="0"/>
                </a:endParaRPr>
              </a:p>
            </p:txBody>
          </p:sp>
          <p:cxnSp>
            <p:nvCxnSpPr>
              <p:cNvPr id="9" name="Straight Connector 8">
                <a:extLst>
                  <a:ext uri="{FF2B5EF4-FFF2-40B4-BE49-F238E27FC236}">
                    <a16:creationId xmlns:a16="http://schemas.microsoft.com/office/drawing/2014/main" id="{737AE32D-B421-D4BB-7464-502C393EEEC4}"/>
                  </a:ext>
                </a:extLst>
              </p:cNvPr>
              <p:cNvCxnSpPr>
                <a:cxnSpLocks/>
              </p:cNvCxnSpPr>
              <p:nvPr/>
            </p:nvCxnSpPr>
            <p:spPr>
              <a:xfrm>
                <a:off x="979149" y="8709157"/>
                <a:ext cx="867128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4" name="TextBox 13">
              <a:extLst>
                <a:ext uri="{FF2B5EF4-FFF2-40B4-BE49-F238E27FC236}">
                  <a16:creationId xmlns:a16="http://schemas.microsoft.com/office/drawing/2014/main" id="{430DADB9-9481-1661-B210-F37B98DE7281}"/>
                </a:ext>
              </a:extLst>
            </p:cNvPr>
            <p:cNvSpPr txBox="1"/>
            <p:nvPr/>
          </p:nvSpPr>
          <p:spPr>
            <a:xfrm>
              <a:off x="5100983" y="9084447"/>
              <a:ext cx="5970291" cy="769441"/>
            </a:xfrm>
            <a:prstGeom prst="rect">
              <a:avLst/>
            </a:prstGeom>
            <a:noFill/>
          </p:spPr>
          <p:txBody>
            <a:bodyPr wrap="square" rtlCol="0">
              <a:spAutoFit/>
            </a:bodyPr>
            <a:lstStyle/>
            <a:p>
              <a:r>
                <a:rPr lang="en-US" sz="1600" b="1" i="0" dirty="0">
                  <a:solidFill>
                    <a:schemeClr val="bg1"/>
                  </a:solidFill>
                  <a:effectLst/>
                  <a:latin typeface="Nunito" pitchFamily="2" charset="0"/>
                </a:rPr>
                <a:t>Locations</a:t>
              </a:r>
            </a:p>
            <a:p>
              <a:r>
                <a:rPr lang="en-US" sz="1400" b="0" i="0" dirty="0">
                  <a:solidFill>
                    <a:schemeClr val="bg1"/>
                  </a:solidFill>
                  <a:effectLst/>
                  <a:latin typeface="Nunito" pitchFamily="2" charset="0"/>
                </a:rPr>
                <a:t>Boston/Needham, MA (Headquarters) </a:t>
              </a:r>
            </a:p>
            <a:p>
              <a:r>
                <a:rPr lang="en-US" sz="1400" b="0" i="0" dirty="0">
                  <a:solidFill>
                    <a:schemeClr val="bg1"/>
                  </a:solidFill>
                  <a:effectLst/>
                  <a:latin typeface="Nunito" pitchFamily="2" charset="0"/>
                </a:rPr>
                <a:t>Los Angeles/Orange County, CA</a:t>
              </a:r>
            </a:p>
          </p:txBody>
        </p:sp>
      </p:grpSp>
      <p:sp>
        <p:nvSpPr>
          <p:cNvPr id="6" name="TextBox 5">
            <a:extLst>
              <a:ext uri="{FF2B5EF4-FFF2-40B4-BE49-F238E27FC236}">
                <a16:creationId xmlns:a16="http://schemas.microsoft.com/office/drawing/2014/main" id="{190E3FF8-8D4E-C09D-70A1-B606BB29035F}"/>
              </a:ext>
            </a:extLst>
          </p:cNvPr>
          <p:cNvSpPr txBox="1"/>
          <p:nvPr/>
        </p:nvSpPr>
        <p:spPr>
          <a:xfrm>
            <a:off x="675249" y="566156"/>
            <a:ext cx="5992838" cy="1446550"/>
          </a:xfrm>
          <a:prstGeom prst="rect">
            <a:avLst/>
          </a:prstGeom>
          <a:noFill/>
        </p:spPr>
        <p:txBody>
          <a:bodyPr wrap="square" rtlCol="0">
            <a:spAutoFit/>
          </a:bodyPr>
          <a:lstStyle/>
          <a:p>
            <a:pPr algn="l"/>
            <a:r>
              <a:rPr lang="en-US" sz="4400" b="1" dirty="0">
                <a:solidFill>
                  <a:schemeClr val="bg1"/>
                </a:solidFill>
                <a:latin typeface="Roboto" panose="02000000000000000000" pitchFamily="2" charset="0"/>
                <a:ea typeface="Roboto" panose="02000000000000000000" pitchFamily="2" charset="0"/>
                <a:cs typeface="Roboto" panose="02000000000000000000" pitchFamily="2" charset="0"/>
              </a:rPr>
              <a:t>PHISHING ATTACKS</a:t>
            </a:r>
          </a:p>
          <a:p>
            <a:pPr algn="l">
              <a:spcBef>
                <a:spcPts val="0"/>
              </a:spcBef>
            </a:pPr>
            <a:r>
              <a:rPr lang="en-US" sz="4400" b="1" dirty="0">
                <a:solidFill>
                  <a:srgbClr val="00B0F0"/>
                </a:solidFill>
                <a:latin typeface="Roboto" panose="02000000000000000000" pitchFamily="2" charset="0"/>
                <a:ea typeface="Roboto" panose="02000000000000000000" pitchFamily="2" charset="0"/>
                <a:cs typeface="Roboto" panose="02000000000000000000" pitchFamily="2" charset="0"/>
              </a:rPr>
              <a:t>ARE SURGING</a:t>
            </a:r>
          </a:p>
        </p:txBody>
      </p:sp>
      <p:sp>
        <p:nvSpPr>
          <p:cNvPr id="20" name="TextBox 19">
            <a:extLst>
              <a:ext uri="{FF2B5EF4-FFF2-40B4-BE49-F238E27FC236}">
                <a16:creationId xmlns:a16="http://schemas.microsoft.com/office/drawing/2014/main" id="{FE468873-4BA8-0DF4-81ED-89208E2CE6F8}"/>
              </a:ext>
            </a:extLst>
          </p:cNvPr>
          <p:cNvSpPr txBox="1"/>
          <p:nvPr/>
        </p:nvSpPr>
        <p:spPr>
          <a:xfrm>
            <a:off x="15188992" y="2012705"/>
            <a:ext cx="2980368" cy="1231106"/>
          </a:xfrm>
          <a:prstGeom prst="rect">
            <a:avLst/>
          </a:prstGeom>
          <a:noFill/>
        </p:spPr>
        <p:txBody>
          <a:bodyPr wrap="square" rtlCol="0">
            <a:spAutoFit/>
          </a:bodyPr>
          <a:lstStyle/>
          <a:p>
            <a:pPr>
              <a:spcBef>
                <a:spcPts val="0"/>
              </a:spcBef>
            </a:pPr>
            <a:r>
              <a:rPr lang="en-US" sz="2800" b="0" i="1" dirty="0">
                <a:solidFill>
                  <a:schemeClr val="bg1"/>
                </a:solidFill>
                <a:latin typeface="Avenir Next Medium" panose="020B0503020202020204" pitchFamily="34" charset="0"/>
                <a:ea typeface="Calibri"/>
                <a:cs typeface="Calibri"/>
                <a:sym typeface="Calibri"/>
              </a:rPr>
              <a:t>Examples of</a:t>
            </a:r>
            <a:endParaRPr lang="en-US" sz="2800" i="1" dirty="0">
              <a:solidFill>
                <a:schemeClr val="bg1"/>
              </a:solidFill>
              <a:latin typeface="Avenir Next Medium" panose="020B0503020202020204" pitchFamily="34" charset="0"/>
              <a:ea typeface="Calibri"/>
              <a:cs typeface="Calibri"/>
              <a:sym typeface="Calibri"/>
            </a:endParaRPr>
          </a:p>
          <a:p>
            <a:pPr>
              <a:spcBef>
                <a:spcPts val="0"/>
              </a:spcBef>
            </a:pPr>
            <a:r>
              <a:rPr lang="en-US" sz="2800" b="0" i="1" dirty="0">
                <a:solidFill>
                  <a:schemeClr val="bg1"/>
                </a:solidFill>
                <a:latin typeface="Avenir Next Medium" panose="020B0503020202020204" pitchFamily="34" charset="0"/>
                <a:ea typeface="Calibri"/>
                <a:cs typeface="Calibri"/>
                <a:sym typeface="Calibri"/>
              </a:rPr>
              <a:t>Phishing Attacks </a:t>
            </a:r>
            <a:endParaRPr lang="en-US" sz="2800" b="0" i="1" dirty="0">
              <a:solidFill>
                <a:schemeClr val="bg1"/>
              </a:solidFill>
              <a:latin typeface="Avenir Next Medium" panose="020B0503020202020204" pitchFamily="34" charset="0"/>
            </a:endParaRPr>
          </a:p>
          <a:p>
            <a:endParaRPr lang="en-US" dirty="0"/>
          </a:p>
        </p:txBody>
      </p:sp>
      <p:grpSp>
        <p:nvGrpSpPr>
          <p:cNvPr id="21" name="Group 20">
            <a:extLst>
              <a:ext uri="{FF2B5EF4-FFF2-40B4-BE49-F238E27FC236}">
                <a16:creationId xmlns:a16="http://schemas.microsoft.com/office/drawing/2014/main" id="{6C1791C3-DC56-C1DD-F6D8-E14C76C48917}"/>
              </a:ext>
            </a:extLst>
          </p:cNvPr>
          <p:cNvGrpSpPr/>
          <p:nvPr/>
        </p:nvGrpSpPr>
        <p:grpSpPr>
          <a:xfrm>
            <a:off x="5482668" y="1365576"/>
            <a:ext cx="9340948" cy="7260026"/>
            <a:chOff x="1006553" y="1335199"/>
            <a:chExt cx="7129376" cy="5325192"/>
          </a:xfrm>
        </p:grpSpPr>
        <p:grpSp>
          <p:nvGrpSpPr>
            <p:cNvPr id="22" name="Group 21">
              <a:extLst>
                <a:ext uri="{FF2B5EF4-FFF2-40B4-BE49-F238E27FC236}">
                  <a16:creationId xmlns:a16="http://schemas.microsoft.com/office/drawing/2014/main" id="{85C4ADFA-2AA8-EC45-B25B-D722C836571A}"/>
                </a:ext>
              </a:extLst>
            </p:cNvPr>
            <p:cNvGrpSpPr/>
            <p:nvPr/>
          </p:nvGrpSpPr>
          <p:grpSpPr>
            <a:xfrm>
              <a:off x="1006553" y="1335199"/>
              <a:ext cx="7129376" cy="5325192"/>
              <a:chOff x="389024" y="1478657"/>
              <a:chExt cx="7129376" cy="5325192"/>
            </a:xfrm>
          </p:grpSpPr>
          <p:sp>
            <p:nvSpPr>
              <p:cNvPr id="24" name="Rectangle 23">
                <a:extLst>
                  <a:ext uri="{FF2B5EF4-FFF2-40B4-BE49-F238E27FC236}">
                    <a16:creationId xmlns:a16="http://schemas.microsoft.com/office/drawing/2014/main" id="{F0B8B4BA-1E0B-1E7B-54D1-0F9DDC2C74B8}"/>
                  </a:ext>
                </a:extLst>
              </p:cNvPr>
              <p:cNvSpPr/>
              <p:nvPr/>
            </p:nvSpPr>
            <p:spPr>
              <a:xfrm>
                <a:off x="898525" y="2235200"/>
                <a:ext cx="6071235" cy="41046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5" name="Picture 24" descr="Shape, rectangle&#10;&#10;Description automatically generated">
                <a:extLst>
                  <a:ext uri="{FF2B5EF4-FFF2-40B4-BE49-F238E27FC236}">
                    <a16:creationId xmlns:a16="http://schemas.microsoft.com/office/drawing/2014/main" id="{F8917DF0-D42A-E027-7AE9-E86511FFDB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9024" y="1478657"/>
                <a:ext cx="7129376" cy="5325192"/>
              </a:xfrm>
              <a:prstGeom prst="rect">
                <a:avLst/>
              </a:prstGeom>
            </p:spPr>
          </p:pic>
        </p:grpSp>
        <p:sp>
          <p:nvSpPr>
            <p:cNvPr id="23" name="Rectangle 22">
              <a:extLst>
                <a:ext uri="{FF2B5EF4-FFF2-40B4-BE49-F238E27FC236}">
                  <a16:creationId xmlns:a16="http://schemas.microsoft.com/office/drawing/2014/main" id="{2CB5BF54-C391-09D0-83C3-98B8E8AF4F9F}"/>
                </a:ext>
              </a:extLst>
            </p:cNvPr>
            <p:cNvSpPr/>
            <p:nvPr/>
          </p:nvSpPr>
          <p:spPr>
            <a:xfrm>
              <a:off x="1588563" y="2174057"/>
              <a:ext cx="5910705" cy="39001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6" name="Group 25">
            <a:extLst>
              <a:ext uri="{FF2B5EF4-FFF2-40B4-BE49-F238E27FC236}">
                <a16:creationId xmlns:a16="http://schemas.microsoft.com/office/drawing/2014/main" id="{EEE6C4E4-426B-FF53-A671-56E47D060ACC}"/>
              </a:ext>
            </a:extLst>
          </p:cNvPr>
          <p:cNvGrpSpPr/>
          <p:nvPr/>
        </p:nvGrpSpPr>
        <p:grpSpPr>
          <a:xfrm>
            <a:off x="2398875" y="2012705"/>
            <a:ext cx="10543402" cy="6988185"/>
            <a:chOff x="1006553" y="1335199"/>
            <a:chExt cx="7129376" cy="5325192"/>
          </a:xfrm>
        </p:grpSpPr>
        <p:grpSp>
          <p:nvGrpSpPr>
            <p:cNvPr id="27" name="Group 26">
              <a:extLst>
                <a:ext uri="{FF2B5EF4-FFF2-40B4-BE49-F238E27FC236}">
                  <a16:creationId xmlns:a16="http://schemas.microsoft.com/office/drawing/2014/main" id="{9A02A29D-4758-0471-7044-36C96203418C}"/>
                </a:ext>
              </a:extLst>
            </p:cNvPr>
            <p:cNvGrpSpPr/>
            <p:nvPr/>
          </p:nvGrpSpPr>
          <p:grpSpPr>
            <a:xfrm>
              <a:off x="1006553" y="1335199"/>
              <a:ext cx="7129376" cy="5325192"/>
              <a:chOff x="389024" y="1478657"/>
              <a:chExt cx="7129376" cy="5325192"/>
            </a:xfrm>
          </p:grpSpPr>
          <p:sp>
            <p:nvSpPr>
              <p:cNvPr id="29" name="Rectangle 28">
                <a:extLst>
                  <a:ext uri="{FF2B5EF4-FFF2-40B4-BE49-F238E27FC236}">
                    <a16:creationId xmlns:a16="http://schemas.microsoft.com/office/drawing/2014/main" id="{917EA960-DDE8-B629-6FC3-D57D287B8BDD}"/>
                  </a:ext>
                </a:extLst>
              </p:cNvPr>
              <p:cNvSpPr/>
              <p:nvPr/>
            </p:nvSpPr>
            <p:spPr>
              <a:xfrm>
                <a:off x="898525" y="2235200"/>
                <a:ext cx="6071235" cy="41046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0" name="Picture 29" descr="Shape, rectangle&#10;&#10;Description automatically generated">
                <a:extLst>
                  <a:ext uri="{FF2B5EF4-FFF2-40B4-BE49-F238E27FC236}">
                    <a16:creationId xmlns:a16="http://schemas.microsoft.com/office/drawing/2014/main" id="{6C67C118-93B7-7CA1-9A2E-0F1FB8D797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9024" y="1478657"/>
                <a:ext cx="7129376" cy="5325192"/>
              </a:xfrm>
              <a:prstGeom prst="rect">
                <a:avLst/>
              </a:prstGeom>
            </p:spPr>
          </p:pic>
        </p:grpSp>
        <p:sp>
          <p:nvSpPr>
            <p:cNvPr id="28" name="Rectangle 27">
              <a:extLst>
                <a:ext uri="{FF2B5EF4-FFF2-40B4-BE49-F238E27FC236}">
                  <a16:creationId xmlns:a16="http://schemas.microsoft.com/office/drawing/2014/main" id="{77561100-29E3-F103-F709-D05B9058C7CA}"/>
                </a:ext>
              </a:extLst>
            </p:cNvPr>
            <p:cNvSpPr/>
            <p:nvPr/>
          </p:nvSpPr>
          <p:spPr>
            <a:xfrm>
              <a:off x="1588563" y="2174057"/>
              <a:ext cx="5910705" cy="39001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31" name="Picture 30">
            <a:extLst>
              <a:ext uri="{FF2B5EF4-FFF2-40B4-BE49-F238E27FC236}">
                <a16:creationId xmlns:a16="http://schemas.microsoft.com/office/drawing/2014/main" id="{23CA31E5-C292-9EB2-DCB3-26540CD2A81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rot="4084290">
            <a:off x="8237039" y="2659016"/>
            <a:ext cx="9647758" cy="5377338"/>
          </a:xfrm>
          <a:prstGeom prst="rect">
            <a:avLst/>
          </a:prstGeom>
        </p:spPr>
      </p:pic>
      <p:pic>
        <p:nvPicPr>
          <p:cNvPr id="32" name="Picture Placeholder 7">
            <a:extLst>
              <a:ext uri="{FF2B5EF4-FFF2-40B4-BE49-F238E27FC236}">
                <a16:creationId xmlns:a16="http://schemas.microsoft.com/office/drawing/2014/main" id="{7800753F-43EF-BE6C-E8BC-E1CCB85F7D89}"/>
              </a:ext>
            </a:extLst>
          </p:cNvPr>
          <p:cNvPicPr>
            <a:picLocks noChangeAspect="1"/>
          </p:cNvPicPr>
          <p:nvPr/>
        </p:nvPicPr>
        <p:blipFill rotWithShape="1">
          <a:blip r:embed="rId5">
            <a:extLst>
              <a:ext uri="{28A0092B-C50C-407E-A947-70E740481C1C}">
                <a14:useLocalDpi xmlns:a14="http://schemas.microsoft.com/office/drawing/2010/main" val="0"/>
              </a:ext>
            </a:extLst>
          </a:blip>
          <a:srcRect t="9908" r="59" b="5779"/>
          <a:stretch/>
        </p:blipFill>
        <p:spPr>
          <a:xfrm>
            <a:off x="3259590" y="3101220"/>
            <a:ext cx="8741149" cy="5130457"/>
          </a:xfrm>
          <a:prstGeom prst="rect">
            <a:avLst/>
          </a:prstGeom>
        </p:spPr>
      </p:pic>
    </p:spTree>
    <p:extLst>
      <p:ext uri="{BB962C8B-B14F-4D97-AF65-F5344CB8AC3E}">
        <p14:creationId xmlns:p14="http://schemas.microsoft.com/office/powerpoint/2010/main" val="1482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692D22-25FF-9C3E-6C81-A395932AD2D4}"/>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446BC704-A346-AC59-E9D4-5225502647E4}"/>
              </a:ext>
            </a:extLst>
          </p:cNvPr>
          <p:cNvSpPr/>
          <p:nvPr/>
        </p:nvSpPr>
        <p:spPr>
          <a:xfrm>
            <a:off x="0" y="0"/>
            <a:ext cx="18288000" cy="10287000"/>
          </a:xfrm>
          <a:prstGeom prst="rect">
            <a:avLst/>
          </a:prstGeom>
          <a:solidFill>
            <a:srgbClr val="4062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dirty="0"/>
          </a:p>
        </p:txBody>
      </p:sp>
      <p:pic>
        <p:nvPicPr>
          <p:cNvPr id="2" name="Picture 1">
            <a:extLst>
              <a:ext uri="{FF2B5EF4-FFF2-40B4-BE49-F238E27FC236}">
                <a16:creationId xmlns:a16="http://schemas.microsoft.com/office/drawing/2014/main" id="{A3FAEAE4-00E5-DA4E-4E89-E0D126DE20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88549" y="660228"/>
            <a:ext cx="2320302" cy="788903"/>
          </a:xfrm>
          <a:prstGeom prst="rect">
            <a:avLst/>
          </a:prstGeom>
        </p:spPr>
      </p:pic>
      <p:grpSp>
        <p:nvGrpSpPr>
          <p:cNvPr id="15" name="Group 14">
            <a:extLst>
              <a:ext uri="{FF2B5EF4-FFF2-40B4-BE49-F238E27FC236}">
                <a16:creationId xmlns:a16="http://schemas.microsoft.com/office/drawing/2014/main" id="{D647B61D-59C3-1F8B-736C-B2A02CA57509}"/>
              </a:ext>
            </a:extLst>
          </p:cNvPr>
          <p:cNvGrpSpPr/>
          <p:nvPr/>
        </p:nvGrpSpPr>
        <p:grpSpPr>
          <a:xfrm>
            <a:off x="979149" y="8709157"/>
            <a:ext cx="12520246" cy="1144731"/>
            <a:chOff x="979149" y="8709157"/>
            <a:chExt cx="12520246" cy="1144731"/>
          </a:xfrm>
        </p:grpSpPr>
        <p:grpSp>
          <p:nvGrpSpPr>
            <p:cNvPr id="12" name="Group 11">
              <a:extLst>
                <a:ext uri="{FF2B5EF4-FFF2-40B4-BE49-F238E27FC236}">
                  <a16:creationId xmlns:a16="http://schemas.microsoft.com/office/drawing/2014/main" id="{D1921C08-5EA3-C0A9-FDD0-E8A83D276319}"/>
                </a:ext>
              </a:extLst>
            </p:cNvPr>
            <p:cNvGrpSpPr/>
            <p:nvPr/>
          </p:nvGrpSpPr>
          <p:grpSpPr>
            <a:xfrm>
              <a:off x="979149" y="8709157"/>
              <a:ext cx="12520246" cy="1144731"/>
              <a:chOff x="979149" y="8709157"/>
              <a:chExt cx="12520246" cy="1144731"/>
            </a:xfrm>
          </p:grpSpPr>
          <p:sp>
            <p:nvSpPr>
              <p:cNvPr id="4" name="TextBox 3">
                <a:extLst>
                  <a:ext uri="{FF2B5EF4-FFF2-40B4-BE49-F238E27FC236}">
                    <a16:creationId xmlns:a16="http://schemas.microsoft.com/office/drawing/2014/main" id="{2C091C8A-2EF1-951E-E08D-FD0195AB228D}"/>
                  </a:ext>
                </a:extLst>
              </p:cNvPr>
              <p:cNvSpPr txBox="1"/>
              <p:nvPr/>
            </p:nvSpPr>
            <p:spPr>
              <a:xfrm>
                <a:off x="979149" y="9084447"/>
                <a:ext cx="2481503" cy="769441"/>
              </a:xfrm>
              <a:prstGeom prst="rect">
                <a:avLst/>
              </a:prstGeom>
              <a:noFill/>
            </p:spPr>
            <p:txBody>
              <a:bodyPr wrap="square" rtlCol="0">
                <a:spAutoFit/>
              </a:bodyPr>
              <a:lstStyle/>
              <a:p>
                <a:r>
                  <a:rPr lang="en-US" sz="1600" b="1" i="0" dirty="0">
                    <a:solidFill>
                      <a:schemeClr val="bg1"/>
                    </a:solidFill>
                    <a:effectLst/>
                    <a:latin typeface="Nunito" pitchFamily="2" charset="0"/>
                  </a:rPr>
                  <a:t>Telephone</a:t>
                </a:r>
              </a:p>
              <a:p>
                <a:r>
                  <a:rPr lang="en-US" sz="1400" b="0" i="0" dirty="0">
                    <a:solidFill>
                      <a:schemeClr val="bg1"/>
                    </a:solidFill>
                    <a:effectLst/>
                    <a:latin typeface="Nunito" pitchFamily="2" charset="0"/>
                  </a:rPr>
                  <a:t>617-933-5060</a:t>
                </a:r>
              </a:p>
              <a:p>
                <a:r>
                  <a:rPr lang="en-US" sz="1400" b="0" i="0" dirty="0">
                    <a:solidFill>
                      <a:schemeClr val="bg1"/>
                    </a:solidFill>
                    <a:effectLst/>
                    <a:latin typeface="Nunito" pitchFamily="2" charset="0"/>
                  </a:rPr>
                  <a:t>949-832-1120</a:t>
                </a:r>
              </a:p>
            </p:txBody>
          </p:sp>
          <p:sp>
            <p:nvSpPr>
              <p:cNvPr id="7" name="TextBox 6">
                <a:extLst>
                  <a:ext uri="{FF2B5EF4-FFF2-40B4-BE49-F238E27FC236}">
                    <a16:creationId xmlns:a16="http://schemas.microsoft.com/office/drawing/2014/main" id="{53227987-C41A-F799-E645-5808D1869CE5}"/>
                  </a:ext>
                </a:extLst>
              </p:cNvPr>
              <p:cNvSpPr txBox="1"/>
              <p:nvPr/>
            </p:nvSpPr>
            <p:spPr>
              <a:xfrm>
                <a:off x="10614570" y="9084447"/>
                <a:ext cx="2884825" cy="553998"/>
              </a:xfrm>
              <a:prstGeom prst="rect">
                <a:avLst/>
              </a:prstGeom>
              <a:noFill/>
            </p:spPr>
            <p:txBody>
              <a:bodyPr wrap="square" rtlCol="0">
                <a:spAutoFit/>
              </a:bodyPr>
              <a:lstStyle/>
              <a:p>
                <a:r>
                  <a:rPr lang="en-US" sz="1600" b="1" i="0" dirty="0">
                    <a:solidFill>
                      <a:schemeClr val="bg1"/>
                    </a:solidFill>
                    <a:effectLst/>
                    <a:latin typeface="Nunito" pitchFamily="2" charset="0"/>
                  </a:rPr>
                  <a:t>Website</a:t>
                </a:r>
              </a:p>
              <a:p>
                <a:r>
                  <a:rPr lang="en-US" sz="1400" b="0" i="0" dirty="0">
                    <a:solidFill>
                      <a:schemeClr val="bg1"/>
                    </a:solidFill>
                    <a:effectLst/>
                    <a:latin typeface="Nunito" pitchFamily="2" charset="0"/>
                  </a:rPr>
                  <a:t>https://www.oramca.com/</a:t>
                </a:r>
                <a:endParaRPr lang="en-US" sz="1600" b="0" i="0" dirty="0">
                  <a:solidFill>
                    <a:schemeClr val="bg1"/>
                  </a:solidFill>
                  <a:effectLst/>
                  <a:latin typeface="Nunito" pitchFamily="2" charset="0"/>
                </a:endParaRPr>
              </a:p>
            </p:txBody>
          </p:sp>
          <p:cxnSp>
            <p:nvCxnSpPr>
              <p:cNvPr id="9" name="Straight Connector 8">
                <a:extLst>
                  <a:ext uri="{FF2B5EF4-FFF2-40B4-BE49-F238E27FC236}">
                    <a16:creationId xmlns:a16="http://schemas.microsoft.com/office/drawing/2014/main" id="{993827DB-BEBD-723D-FC04-93B639698918}"/>
                  </a:ext>
                </a:extLst>
              </p:cNvPr>
              <p:cNvCxnSpPr>
                <a:cxnSpLocks/>
              </p:cNvCxnSpPr>
              <p:nvPr/>
            </p:nvCxnSpPr>
            <p:spPr>
              <a:xfrm>
                <a:off x="979149" y="8709157"/>
                <a:ext cx="867128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4" name="TextBox 13">
              <a:extLst>
                <a:ext uri="{FF2B5EF4-FFF2-40B4-BE49-F238E27FC236}">
                  <a16:creationId xmlns:a16="http://schemas.microsoft.com/office/drawing/2014/main" id="{F225FFDB-1114-58F2-BDBB-72FD6BE9BE86}"/>
                </a:ext>
              </a:extLst>
            </p:cNvPr>
            <p:cNvSpPr txBox="1"/>
            <p:nvPr/>
          </p:nvSpPr>
          <p:spPr>
            <a:xfrm>
              <a:off x="5100983" y="9084447"/>
              <a:ext cx="5970291" cy="769441"/>
            </a:xfrm>
            <a:prstGeom prst="rect">
              <a:avLst/>
            </a:prstGeom>
            <a:noFill/>
          </p:spPr>
          <p:txBody>
            <a:bodyPr wrap="square" rtlCol="0">
              <a:spAutoFit/>
            </a:bodyPr>
            <a:lstStyle/>
            <a:p>
              <a:r>
                <a:rPr lang="en-US" sz="1600" b="1" i="0" dirty="0">
                  <a:solidFill>
                    <a:schemeClr val="bg1"/>
                  </a:solidFill>
                  <a:effectLst/>
                  <a:latin typeface="Nunito" pitchFamily="2" charset="0"/>
                </a:rPr>
                <a:t>Locations</a:t>
              </a:r>
            </a:p>
            <a:p>
              <a:r>
                <a:rPr lang="en-US" sz="1400" b="0" i="0" dirty="0">
                  <a:solidFill>
                    <a:schemeClr val="bg1"/>
                  </a:solidFill>
                  <a:effectLst/>
                  <a:latin typeface="Nunito" pitchFamily="2" charset="0"/>
                </a:rPr>
                <a:t>Boston/Needham, MA (Headquarters) </a:t>
              </a:r>
            </a:p>
            <a:p>
              <a:r>
                <a:rPr lang="en-US" sz="1400" b="0" i="0" dirty="0">
                  <a:solidFill>
                    <a:schemeClr val="bg1"/>
                  </a:solidFill>
                  <a:effectLst/>
                  <a:latin typeface="Nunito" pitchFamily="2" charset="0"/>
                </a:rPr>
                <a:t>Los Angeles/Orange County, CA</a:t>
              </a:r>
            </a:p>
          </p:txBody>
        </p:sp>
      </p:grpSp>
      <p:sp>
        <p:nvSpPr>
          <p:cNvPr id="6" name="TextBox 5">
            <a:extLst>
              <a:ext uri="{FF2B5EF4-FFF2-40B4-BE49-F238E27FC236}">
                <a16:creationId xmlns:a16="http://schemas.microsoft.com/office/drawing/2014/main" id="{3FECFA2B-B37A-6DE1-541F-32F48A903E09}"/>
              </a:ext>
            </a:extLst>
          </p:cNvPr>
          <p:cNvSpPr txBox="1"/>
          <p:nvPr/>
        </p:nvSpPr>
        <p:spPr>
          <a:xfrm>
            <a:off x="675249" y="566156"/>
            <a:ext cx="5992838" cy="1446550"/>
          </a:xfrm>
          <a:prstGeom prst="rect">
            <a:avLst/>
          </a:prstGeom>
          <a:noFill/>
        </p:spPr>
        <p:txBody>
          <a:bodyPr wrap="square" rtlCol="0">
            <a:spAutoFit/>
          </a:bodyPr>
          <a:lstStyle/>
          <a:p>
            <a:pPr algn="l"/>
            <a:r>
              <a:rPr lang="en-US" sz="4400" b="1" dirty="0">
                <a:solidFill>
                  <a:schemeClr val="bg1"/>
                </a:solidFill>
                <a:latin typeface="Roboto" panose="02000000000000000000" pitchFamily="2" charset="0"/>
                <a:ea typeface="Roboto" panose="02000000000000000000" pitchFamily="2" charset="0"/>
                <a:cs typeface="Roboto" panose="02000000000000000000" pitchFamily="2" charset="0"/>
              </a:rPr>
              <a:t>PHISHING ATTACKS</a:t>
            </a:r>
          </a:p>
          <a:p>
            <a:pPr algn="l">
              <a:spcBef>
                <a:spcPts val="0"/>
              </a:spcBef>
            </a:pPr>
            <a:r>
              <a:rPr lang="en-US" sz="4400" b="1" dirty="0">
                <a:solidFill>
                  <a:srgbClr val="00B0F0"/>
                </a:solidFill>
                <a:latin typeface="Roboto" panose="02000000000000000000" pitchFamily="2" charset="0"/>
                <a:ea typeface="Roboto" panose="02000000000000000000" pitchFamily="2" charset="0"/>
                <a:cs typeface="Roboto" panose="02000000000000000000" pitchFamily="2" charset="0"/>
              </a:rPr>
              <a:t>ARE SURGING</a:t>
            </a:r>
          </a:p>
        </p:txBody>
      </p:sp>
      <p:sp>
        <p:nvSpPr>
          <p:cNvPr id="20" name="TextBox 19">
            <a:extLst>
              <a:ext uri="{FF2B5EF4-FFF2-40B4-BE49-F238E27FC236}">
                <a16:creationId xmlns:a16="http://schemas.microsoft.com/office/drawing/2014/main" id="{AD1BE812-1A0B-E9F4-73B2-C98737EC77B5}"/>
              </a:ext>
            </a:extLst>
          </p:cNvPr>
          <p:cNvSpPr txBox="1"/>
          <p:nvPr/>
        </p:nvSpPr>
        <p:spPr>
          <a:xfrm>
            <a:off x="15188992" y="2012705"/>
            <a:ext cx="2980368" cy="1231106"/>
          </a:xfrm>
          <a:prstGeom prst="rect">
            <a:avLst/>
          </a:prstGeom>
          <a:noFill/>
        </p:spPr>
        <p:txBody>
          <a:bodyPr wrap="square" rtlCol="0">
            <a:spAutoFit/>
          </a:bodyPr>
          <a:lstStyle/>
          <a:p>
            <a:pPr>
              <a:spcBef>
                <a:spcPts val="0"/>
              </a:spcBef>
            </a:pPr>
            <a:r>
              <a:rPr lang="en-US" sz="2800" b="0" i="1" dirty="0">
                <a:solidFill>
                  <a:schemeClr val="bg1"/>
                </a:solidFill>
                <a:latin typeface="Avenir Next Medium" panose="020B0503020202020204" pitchFamily="34" charset="0"/>
                <a:ea typeface="Calibri"/>
                <a:cs typeface="Calibri"/>
                <a:sym typeface="Calibri"/>
              </a:rPr>
              <a:t>Examples of</a:t>
            </a:r>
            <a:endParaRPr lang="en-US" sz="2800" i="1" dirty="0">
              <a:solidFill>
                <a:schemeClr val="bg1"/>
              </a:solidFill>
              <a:latin typeface="Avenir Next Medium" panose="020B0503020202020204" pitchFamily="34" charset="0"/>
              <a:ea typeface="Calibri"/>
              <a:cs typeface="Calibri"/>
              <a:sym typeface="Calibri"/>
            </a:endParaRPr>
          </a:p>
          <a:p>
            <a:pPr>
              <a:spcBef>
                <a:spcPts val="0"/>
              </a:spcBef>
            </a:pPr>
            <a:r>
              <a:rPr lang="en-US" sz="2800" b="0" i="1" dirty="0">
                <a:solidFill>
                  <a:schemeClr val="bg1"/>
                </a:solidFill>
                <a:latin typeface="Avenir Next Medium" panose="020B0503020202020204" pitchFamily="34" charset="0"/>
                <a:ea typeface="Calibri"/>
                <a:cs typeface="Calibri"/>
                <a:sym typeface="Calibri"/>
              </a:rPr>
              <a:t>Phishing Attacks </a:t>
            </a:r>
            <a:endParaRPr lang="en-US" sz="2800" b="0" i="1" dirty="0">
              <a:solidFill>
                <a:schemeClr val="bg1"/>
              </a:solidFill>
              <a:latin typeface="Avenir Next Medium" panose="020B0503020202020204" pitchFamily="34" charset="0"/>
            </a:endParaRPr>
          </a:p>
          <a:p>
            <a:endParaRPr lang="en-US" dirty="0"/>
          </a:p>
        </p:txBody>
      </p:sp>
      <p:grpSp>
        <p:nvGrpSpPr>
          <p:cNvPr id="21" name="Group 20">
            <a:extLst>
              <a:ext uri="{FF2B5EF4-FFF2-40B4-BE49-F238E27FC236}">
                <a16:creationId xmlns:a16="http://schemas.microsoft.com/office/drawing/2014/main" id="{B54659A0-469D-9A16-2A1C-04C3011C0200}"/>
              </a:ext>
            </a:extLst>
          </p:cNvPr>
          <p:cNvGrpSpPr/>
          <p:nvPr/>
        </p:nvGrpSpPr>
        <p:grpSpPr>
          <a:xfrm>
            <a:off x="5482668" y="1365576"/>
            <a:ext cx="9340948" cy="7260026"/>
            <a:chOff x="1006553" y="1335199"/>
            <a:chExt cx="7129376" cy="5325192"/>
          </a:xfrm>
        </p:grpSpPr>
        <p:grpSp>
          <p:nvGrpSpPr>
            <p:cNvPr id="22" name="Group 21">
              <a:extLst>
                <a:ext uri="{FF2B5EF4-FFF2-40B4-BE49-F238E27FC236}">
                  <a16:creationId xmlns:a16="http://schemas.microsoft.com/office/drawing/2014/main" id="{54A8B72E-E2C3-BDD9-1538-17A871EDA647}"/>
                </a:ext>
              </a:extLst>
            </p:cNvPr>
            <p:cNvGrpSpPr/>
            <p:nvPr/>
          </p:nvGrpSpPr>
          <p:grpSpPr>
            <a:xfrm>
              <a:off x="1006553" y="1335199"/>
              <a:ext cx="7129376" cy="5325192"/>
              <a:chOff x="389024" y="1478657"/>
              <a:chExt cx="7129376" cy="5325192"/>
            </a:xfrm>
          </p:grpSpPr>
          <p:sp>
            <p:nvSpPr>
              <p:cNvPr id="24" name="Rectangle 23">
                <a:extLst>
                  <a:ext uri="{FF2B5EF4-FFF2-40B4-BE49-F238E27FC236}">
                    <a16:creationId xmlns:a16="http://schemas.microsoft.com/office/drawing/2014/main" id="{7F024940-3013-5FBD-F00C-766FBB080F71}"/>
                  </a:ext>
                </a:extLst>
              </p:cNvPr>
              <p:cNvSpPr/>
              <p:nvPr/>
            </p:nvSpPr>
            <p:spPr>
              <a:xfrm>
                <a:off x="898525" y="2235200"/>
                <a:ext cx="6071235" cy="41046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5" name="Picture 24" descr="Shape, rectangle&#10;&#10;Description automatically generated">
                <a:extLst>
                  <a:ext uri="{FF2B5EF4-FFF2-40B4-BE49-F238E27FC236}">
                    <a16:creationId xmlns:a16="http://schemas.microsoft.com/office/drawing/2014/main" id="{7151EFBC-8092-B4D9-9403-B400A01BD4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9024" y="1478657"/>
                <a:ext cx="7129376" cy="5325192"/>
              </a:xfrm>
              <a:prstGeom prst="rect">
                <a:avLst/>
              </a:prstGeom>
            </p:spPr>
          </p:pic>
        </p:grpSp>
        <p:sp>
          <p:nvSpPr>
            <p:cNvPr id="23" name="Rectangle 22">
              <a:extLst>
                <a:ext uri="{FF2B5EF4-FFF2-40B4-BE49-F238E27FC236}">
                  <a16:creationId xmlns:a16="http://schemas.microsoft.com/office/drawing/2014/main" id="{761DFC44-52CF-5031-94C2-F89F926AE028}"/>
                </a:ext>
              </a:extLst>
            </p:cNvPr>
            <p:cNvSpPr/>
            <p:nvPr/>
          </p:nvSpPr>
          <p:spPr>
            <a:xfrm>
              <a:off x="1588563" y="2174057"/>
              <a:ext cx="5910705" cy="39001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6" name="Group 25">
            <a:extLst>
              <a:ext uri="{FF2B5EF4-FFF2-40B4-BE49-F238E27FC236}">
                <a16:creationId xmlns:a16="http://schemas.microsoft.com/office/drawing/2014/main" id="{DC3CACDB-13A9-4E55-BE39-B232D22F264E}"/>
              </a:ext>
            </a:extLst>
          </p:cNvPr>
          <p:cNvGrpSpPr/>
          <p:nvPr/>
        </p:nvGrpSpPr>
        <p:grpSpPr>
          <a:xfrm>
            <a:off x="2398875" y="2012705"/>
            <a:ext cx="10543402" cy="6988185"/>
            <a:chOff x="1006553" y="1335199"/>
            <a:chExt cx="7129376" cy="5325192"/>
          </a:xfrm>
        </p:grpSpPr>
        <p:grpSp>
          <p:nvGrpSpPr>
            <p:cNvPr id="27" name="Group 26">
              <a:extLst>
                <a:ext uri="{FF2B5EF4-FFF2-40B4-BE49-F238E27FC236}">
                  <a16:creationId xmlns:a16="http://schemas.microsoft.com/office/drawing/2014/main" id="{4F4DAF76-47F7-16DD-2957-A7E3263FB1D1}"/>
                </a:ext>
              </a:extLst>
            </p:cNvPr>
            <p:cNvGrpSpPr/>
            <p:nvPr/>
          </p:nvGrpSpPr>
          <p:grpSpPr>
            <a:xfrm>
              <a:off x="1006553" y="1335199"/>
              <a:ext cx="7129376" cy="5325192"/>
              <a:chOff x="389024" y="1478657"/>
              <a:chExt cx="7129376" cy="5325192"/>
            </a:xfrm>
          </p:grpSpPr>
          <p:sp>
            <p:nvSpPr>
              <p:cNvPr id="29" name="Rectangle 28">
                <a:extLst>
                  <a:ext uri="{FF2B5EF4-FFF2-40B4-BE49-F238E27FC236}">
                    <a16:creationId xmlns:a16="http://schemas.microsoft.com/office/drawing/2014/main" id="{A65E3413-5029-1E60-BAC1-BAEF9F9FA5CE}"/>
                  </a:ext>
                </a:extLst>
              </p:cNvPr>
              <p:cNvSpPr/>
              <p:nvPr/>
            </p:nvSpPr>
            <p:spPr>
              <a:xfrm>
                <a:off x="898525" y="2235200"/>
                <a:ext cx="6071235" cy="41046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0" name="Picture 29" descr="Shape, rectangle&#10;&#10;Description automatically generated">
                <a:extLst>
                  <a:ext uri="{FF2B5EF4-FFF2-40B4-BE49-F238E27FC236}">
                    <a16:creationId xmlns:a16="http://schemas.microsoft.com/office/drawing/2014/main" id="{6383FA97-9D93-5BC2-CC16-B133959956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9024" y="1478657"/>
                <a:ext cx="7129376" cy="5325192"/>
              </a:xfrm>
              <a:prstGeom prst="rect">
                <a:avLst/>
              </a:prstGeom>
            </p:spPr>
          </p:pic>
        </p:grpSp>
        <p:sp>
          <p:nvSpPr>
            <p:cNvPr id="28" name="Rectangle 27">
              <a:extLst>
                <a:ext uri="{FF2B5EF4-FFF2-40B4-BE49-F238E27FC236}">
                  <a16:creationId xmlns:a16="http://schemas.microsoft.com/office/drawing/2014/main" id="{A4924D3E-20A4-CAC9-8C95-90DA4025F26F}"/>
                </a:ext>
              </a:extLst>
            </p:cNvPr>
            <p:cNvSpPr/>
            <p:nvPr/>
          </p:nvSpPr>
          <p:spPr>
            <a:xfrm>
              <a:off x="1588563" y="2174057"/>
              <a:ext cx="5910705" cy="39001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31" name="Picture 30">
            <a:extLst>
              <a:ext uri="{FF2B5EF4-FFF2-40B4-BE49-F238E27FC236}">
                <a16:creationId xmlns:a16="http://schemas.microsoft.com/office/drawing/2014/main" id="{A8367816-88A1-DC5F-075E-D8F34AB9285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rot="4084290">
            <a:off x="8237039" y="2659016"/>
            <a:ext cx="9647758" cy="5377338"/>
          </a:xfrm>
          <a:prstGeom prst="rect">
            <a:avLst/>
          </a:prstGeom>
        </p:spPr>
      </p:pic>
      <p:pic>
        <p:nvPicPr>
          <p:cNvPr id="5" name="Picture Placeholder 13">
            <a:extLst>
              <a:ext uri="{FF2B5EF4-FFF2-40B4-BE49-F238E27FC236}">
                <a16:creationId xmlns:a16="http://schemas.microsoft.com/office/drawing/2014/main" id="{423C36AE-C2F4-4AD7-1255-CF40CBD096C4}"/>
              </a:ext>
            </a:extLst>
          </p:cNvPr>
          <p:cNvPicPr>
            <a:picLocks noChangeAspect="1"/>
          </p:cNvPicPr>
          <p:nvPr/>
        </p:nvPicPr>
        <p:blipFill rotWithShape="1">
          <a:blip r:embed="rId5">
            <a:extLst>
              <a:ext uri="{28A0092B-C50C-407E-A947-70E740481C1C}">
                <a14:useLocalDpi xmlns:a14="http://schemas.microsoft.com/office/drawing/2010/main" val="0"/>
              </a:ext>
            </a:extLst>
          </a:blip>
          <a:srcRect l="-2994" t="1126" r="-18435" b="2365"/>
          <a:stretch/>
        </p:blipFill>
        <p:spPr>
          <a:xfrm>
            <a:off x="3093258" y="3193260"/>
            <a:ext cx="7978015" cy="4968330"/>
          </a:xfrm>
          <a:prstGeom prst="rect">
            <a:avLst/>
          </a:prstGeom>
        </p:spPr>
      </p:pic>
    </p:spTree>
    <p:extLst>
      <p:ext uri="{BB962C8B-B14F-4D97-AF65-F5344CB8AC3E}">
        <p14:creationId xmlns:p14="http://schemas.microsoft.com/office/powerpoint/2010/main" val="36479581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D94362-828F-C19E-0E85-FF4743D1B1A5}"/>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743B2546-1FA4-B86A-7E47-8E4F91F89B43}"/>
              </a:ext>
            </a:extLst>
          </p:cNvPr>
          <p:cNvSpPr/>
          <p:nvPr/>
        </p:nvSpPr>
        <p:spPr>
          <a:xfrm>
            <a:off x="0" y="0"/>
            <a:ext cx="18288000" cy="10287000"/>
          </a:xfrm>
          <a:prstGeom prst="rect">
            <a:avLst/>
          </a:prstGeom>
          <a:solidFill>
            <a:srgbClr val="4062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dirty="0"/>
          </a:p>
        </p:txBody>
      </p:sp>
      <p:pic>
        <p:nvPicPr>
          <p:cNvPr id="2" name="Picture 1">
            <a:extLst>
              <a:ext uri="{FF2B5EF4-FFF2-40B4-BE49-F238E27FC236}">
                <a16:creationId xmlns:a16="http://schemas.microsoft.com/office/drawing/2014/main" id="{F5DFA84F-842E-18C7-D672-28CFE239E6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88549" y="660228"/>
            <a:ext cx="2320302" cy="788903"/>
          </a:xfrm>
          <a:prstGeom prst="rect">
            <a:avLst/>
          </a:prstGeom>
        </p:spPr>
      </p:pic>
      <p:grpSp>
        <p:nvGrpSpPr>
          <p:cNvPr id="15" name="Group 14">
            <a:extLst>
              <a:ext uri="{FF2B5EF4-FFF2-40B4-BE49-F238E27FC236}">
                <a16:creationId xmlns:a16="http://schemas.microsoft.com/office/drawing/2014/main" id="{09F83D49-EF02-FAAA-877B-D333E7144E29}"/>
              </a:ext>
            </a:extLst>
          </p:cNvPr>
          <p:cNvGrpSpPr/>
          <p:nvPr/>
        </p:nvGrpSpPr>
        <p:grpSpPr>
          <a:xfrm>
            <a:off x="979149" y="8709157"/>
            <a:ext cx="12520246" cy="1144731"/>
            <a:chOff x="979149" y="8709157"/>
            <a:chExt cx="12520246" cy="1144731"/>
          </a:xfrm>
        </p:grpSpPr>
        <p:grpSp>
          <p:nvGrpSpPr>
            <p:cNvPr id="12" name="Group 11">
              <a:extLst>
                <a:ext uri="{FF2B5EF4-FFF2-40B4-BE49-F238E27FC236}">
                  <a16:creationId xmlns:a16="http://schemas.microsoft.com/office/drawing/2014/main" id="{CFBC3057-CD54-DBAC-79AC-9696D5262D51}"/>
                </a:ext>
              </a:extLst>
            </p:cNvPr>
            <p:cNvGrpSpPr/>
            <p:nvPr/>
          </p:nvGrpSpPr>
          <p:grpSpPr>
            <a:xfrm>
              <a:off x="979149" y="8709157"/>
              <a:ext cx="12520246" cy="1144731"/>
              <a:chOff x="979149" y="8709157"/>
              <a:chExt cx="12520246" cy="1144731"/>
            </a:xfrm>
          </p:grpSpPr>
          <p:sp>
            <p:nvSpPr>
              <p:cNvPr id="4" name="TextBox 3">
                <a:extLst>
                  <a:ext uri="{FF2B5EF4-FFF2-40B4-BE49-F238E27FC236}">
                    <a16:creationId xmlns:a16="http://schemas.microsoft.com/office/drawing/2014/main" id="{27CF94A7-F1D3-704D-71A2-3AA5A747BFE9}"/>
                  </a:ext>
                </a:extLst>
              </p:cNvPr>
              <p:cNvSpPr txBox="1"/>
              <p:nvPr/>
            </p:nvSpPr>
            <p:spPr>
              <a:xfrm>
                <a:off x="979149" y="9084447"/>
                <a:ext cx="2481503" cy="769441"/>
              </a:xfrm>
              <a:prstGeom prst="rect">
                <a:avLst/>
              </a:prstGeom>
              <a:noFill/>
            </p:spPr>
            <p:txBody>
              <a:bodyPr wrap="square" rtlCol="0">
                <a:spAutoFit/>
              </a:bodyPr>
              <a:lstStyle/>
              <a:p>
                <a:r>
                  <a:rPr lang="en-US" sz="1600" b="1" i="0" dirty="0">
                    <a:solidFill>
                      <a:schemeClr val="bg1"/>
                    </a:solidFill>
                    <a:effectLst/>
                    <a:latin typeface="Nunito" pitchFamily="2" charset="0"/>
                  </a:rPr>
                  <a:t>Telephone</a:t>
                </a:r>
              </a:p>
              <a:p>
                <a:r>
                  <a:rPr lang="en-US" sz="1400" b="0" i="0" dirty="0">
                    <a:solidFill>
                      <a:schemeClr val="bg1"/>
                    </a:solidFill>
                    <a:effectLst/>
                    <a:latin typeface="Nunito" pitchFamily="2" charset="0"/>
                  </a:rPr>
                  <a:t>617-933-5060</a:t>
                </a:r>
              </a:p>
              <a:p>
                <a:r>
                  <a:rPr lang="en-US" sz="1400" b="0" i="0" dirty="0">
                    <a:solidFill>
                      <a:schemeClr val="bg1"/>
                    </a:solidFill>
                    <a:effectLst/>
                    <a:latin typeface="Nunito" pitchFamily="2" charset="0"/>
                  </a:rPr>
                  <a:t>949-832-1120</a:t>
                </a:r>
              </a:p>
            </p:txBody>
          </p:sp>
          <p:sp>
            <p:nvSpPr>
              <p:cNvPr id="7" name="TextBox 6">
                <a:extLst>
                  <a:ext uri="{FF2B5EF4-FFF2-40B4-BE49-F238E27FC236}">
                    <a16:creationId xmlns:a16="http://schemas.microsoft.com/office/drawing/2014/main" id="{A7EBA3EF-9583-806D-5C86-C2216FCFB3E4}"/>
                  </a:ext>
                </a:extLst>
              </p:cNvPr>
              <p:cNvSpPr txBox="1"/>
              <p:nvPr/>
            </p:nvSpPr>
            <p:spPr>
              <a:xfrm>
                <a:off x="10614570" y="9084447"/>
                <a:ext cx="2884825" cy="553998"/>
              </a:xfrm>
              <a:prstGeom prst="rect">
                <a:avLst/>
              </a:prstGeom>
              <a:noFill/>
            </p:spPr>
            <p:txBody>
              <a:bodyPr wrap="square" rtlCol="0">
                <a:spAutoFit/>
              </a:bodyPr>
              <a:lstStyle/>
              <a:p>
                <a:r>
                  <a:rPr lang="en-US" sz="1600" b="1" i="0" dirty="0">
                    <a:solidFill>
                      <a:schemeClr val="bg1"/>
                    </a:solidFill>
                    <a:effectLst/>
                    <a:latin typeface="Nunito" pitchFamily="2" charset="0"/>
                  </a:rPr>
                  <a:t>Website</a:t>
                </a:r>
              </a:p>
              <a:p>
                <a:r>
                  <a:rPr lang="en-US" sz="1400" b="0" i="0" dirty="0">
                    <a:solidFill>
                      <a:schemeClr val="bg1"/>
                    </a:solidFill>
                    <a:effectLst/>
                    <a:latin typeface="Nunito" pitchFamily="2" charset="0"/>
                  </a:rPr>
                  <a:t>https://www.oramca.com/</a:t>
                </a:r>
                <a:endParaRPr lang="en-US" sz="1600" b="0" i="0" dirty="0">
                  <a:solidFill>
                    <a:schemeClr val="bg1"/>
                  </a:solidFill>
                  <a:effectLst/>
                  <a:latin typeface="Nunito" pitchFamily="2" charset="0"/>
                </a:endParaRPr>
              </a:p>
            </p:txBody>
          </p:sp>
          <p:cxnSp>
            <p:nvCxnSpPr>
              <p:cNvPr id="9" name="Straight Connector 8">
                <a:extLst>
                  <a:ext uri="{FF2B5EF4-FFF2-40B4-BE49-F238E27FC236}">
                    <a16:creationId xmlns:a16="http://schemas.microsoft.com/office/drawing/2014/main" id="{671DA707-6001-7540-4F3A-D77B13B28AD1}"/>
                  </a:ext>
                </a:extLst>
              </p:cNvPr>
              <p:cNvCxnSpPr>
                <a:cxnSpLocks/>
              </p:cNvCxnSpPr>
              <p:nvPr/>
            </p:nvCxnSpPr>
            <p:spPr>
              <a:xfrm>
                <a:off x="979149" y="8709157"/>
                <a:ext cx="867128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4" name="TextBox 13">
              <a:extLst>
                <a:ext uri="{FF2B5EF4-FFF2-40B4-BE49-F238E27FC236}">
                  <a16:creationId xmlns:a16="http://schemas.microsoft.com/office/drawing/2014/main" id="{325C06A8-0B96-3B7A-B7F8-8BC76ED5D1D6}"/>
                </a:ext>
              </a:extLst>
            </p:cNvPr>
            <p:cNvSpPr txBox="1"/>
            <p:nvPr/>
          </p:nvSpPr>
          <p:spPr>
            <a:xfrm>
              <a:off x="5100983" y="9084447"/>
              <a:ext cx="5970291" cy="769441"/>
            </a:xfrm>
            <a:prstGeom prst="rect">
              <a:avLst/>
            </a:prstGeom>
            <a:noFill/>
          </p:spPr>
          <p:txBody>
            <a:bodyPr wrap="square" rtlCol="0">
              <a:spAutoFit/>
            </a:bodyPr>
            <a:lstStyle/>
            <a:p>
              <a:r>
                <a:rPr lang="en-US" sz="1600" b="1" i="0" dirty="0">
                  <a:solidFill>
                    <a:schemeClr val="bg1"/>
                  </a:solidFill>
                  <a:effectLst/>
                  <a:latin typeface="Nunito" pitchFamily="2" charset="0"/>
                </a:rPr>
                <a:t>Locations</a:t>
              </a:r>
            </a:p>
            <a:p>
              <a:r>
                <a:rPr lang="en-US" sz="1400" b="0" i="0" dirty="0">
                  <a:solidFill>
                    <a:schemeClr val="bg1"/>
                  </a:solidFill>
                  <a:effectLst/>
                  <a:latin typeface="Nunito" pitchFamily="2" charset="0"/>
                </a:rPr>
                <a:t>Boston/Needham, MA (Headquarters) </a:t>
              </a:r>
            </a:p>
            <a:p>
              <a:r>
                <a:rPr lang="en-US" sz="1400" b="0" i="0" dirty="0">
                  <a:solidFill>
                    <a:schemeClr val="bg1"/>
                  </a:solidFill>
                  <a:effectLst/>
                  <a:latin typeface="Nunito" pitchFamily="2" charset="0"/>
                </a:rPr>
                <a:t>Los Angeles/Orange County, CA</a:t>
              </a:r>
            </a:p>
          </p:txBody>
        </p:sp>
      </p:grpSp>
      <p:sp>
        <p:nvSpPr>
          <p:cNvPr id="6" name="TextBox 5">
            <a:extLst>
              <a:ext uri="{FF2B5EF4-FFF2-40B4-BE49-F238E27FC236}">
                <a16:creationId xmlns:a16="http://schemas.microsoft.com/office/drawing/2014/main" id="{DB67161D-A7C9-AFE7-B448-7CD0F79AC83D}"/>
              </a:ext>
            </a:extLst>
          </p:cNvPr>
          <p:cNvSpPr txBox="1"/>
          <p:nvPr/>
        </p:nvSpPr>
        <p:spPr>
          <a:xfrm>
            <a:off x="675249" y="566156"/>
            <a:ext cx="5992838" cy="1446550"/>
          </a:xfrm>
          <a:prstGeom prst="rect">
            <a:avLst/>
          </a:prstGeom>
          <a:noFill/>
        </p:spPr>
        <p:txBody>
          <a:bodyPr wrap="square" rtlCol="0">
            <a:spAutoFit/>
          </a:bodyPr>
          <a:lstStyle/>
          <a:p>
            <a:pPr algn="l"/>
            <a:r>
              <a:rPr lang="en-US" sz="4400" b="1" dirty="0">
                <a:solidFill>
                  <a:schemeClr val="bg1"/>
                </a:solidFill>
                <a:latin typeface="Roboto" panose="02000000000000000000" pitchFamily="2" charset="0"/>
                <a:ea typeface="Roboto" panose="02000000000000000000" pitchFamily="2" charset="0"/>
                <a:cs typeface="Roboto" panose="02000000000000000000" pitchFamily="2" charset="0"/>
              </a:rPr>
              <a:t>PHISHING ATTACKS</a:t>
            </a:r>
          </a:p>
          <a:p>
            <a:pPr algn="l">
              <a:spcBef>
                <a:spcPts val="0"/>
              </a:spcBef>
            </a:pPr>
            <a:r>
              <a:rPr lang="en-US" sz="4400" b="1" dirty="0">
                <a:solidFill>
                  <a:srgbClr val="00B0F0"/>
                </a:solidFill>
                <a:latin typeface="Roboto" panose="02000000000000000000" pitchFamily="2" charset="0"/>
                <a:ea typeface="Roboto" panose="02000000000000000000" pitchFamily="2" charset="0"/>
                <a:cs typeface="Roboto" panose="02000000000000000000" pitchFamily="2" charset="0"/>
              </a:rPr>
              <a:t>ARE SURGING</a:t>
            </a:r>
          </a:p>
        </p:txBody>
      </p:sp>
      <p:sp>
        <p:nvSpPr>
          <p:cNvPr id="20" name="TextBox 19">
            <a:extLst>
              <a:ext uri="{FF2B5EF4-FFF2-40B4-BE49-F238E27FC236}">
                <a16:creationId xmlns:a16="http://schemas.microsoft.com/office/drawing/2014/main" id="{0CB27221-BC59-08B0-90AC-85FCE38E9C0C}"/>
              </a:ext>
            </a:extLst>
          </p:cNvPr>
          <p:cNvSpPr txBox="1"/>
          <p:nvPr/>
        </p:nvSpPr>
        <p:spPr>
          <a:xfrm>
            <a:off x="15188992" y="2012705"/>
            <a:ext cx="2980368" cy="1231106"/>
          </a:xfrm>
          <a:prstGeom prst="rect">
            <a:avLst/>
          </a:prstGeom>
          <a:noFill/>
        </p:spPr>
        <p:txBody>
          <a:bodyPr wrap="square" rtlCol="0">
            <a:spAutoFit/>
          </a:bodyPr>
          <a:lstStyle/>
          <a:p>
            <a:pPr>
              <a:spcBef>
                <a:spcPts val="0"/>
              </a:spcBef>
            </a:pPr>
            <a:r>
              <a:rPr lang="en-US" sz="2800" b="0" i="1" dirty="0">
                <a:solidFill>
                  <a:schemeClr val="bg1"/>
                </a:solidFill>
                <a:latin typeface="Avenir Next Medium" panose="020B0503020202020204" pitchFamily="34" charset="0"/>
                <a:ea typeface="Calibri"/>
                <a:cs typeface="Calibri"/>
                <a:sym typeface="Calibri"/>
              </a:rPr>
              <a:t>Examples of</a:t>
            </a:r>
            <a:endParaRPr lang="en-US" sz="2800" i="1" dirty="0">
              <a:solidFill>
                <a:schemeClr val="bg1"/>
              </a:solidFill>
              <a:latin typeface="Avenir Next Medium" panose="020B0503020202020204" pitchFamily="34" charset="0"/>
              <a:ea typeface="Calibri"/>
              <a:cs typeface="Calibri"/>
              <a:sym typeface="Calibri"/>
            </a:endParaRPr>
          </a:p>
          <a:p>
            <a:pPr>
              <a:spcBef>
                <a:spcPts val="0"/>
              </a:spcBef>
            </a:pPr>
            <a:r>
              <a:rPr lang="en-US" sz="2800" b="0" i="1" dirty="0">
                <a:solidFill>
                  <a:schemeClr val="bg1"/>
                </a:solidFill>
                <a:latin typeface="Avenir Next Medium" panose="020B0503020202020204" pitchFamily="34" charset="0"/>
                <a:ea typeface="Calibri"/>
                <a:cs typeface="Calibri"/>
                <a:sym typeface="Calibri"/>
              </a:rPr>
              <a:t>Phishing Attacks </a:t>
            </a:r>
            <a:endParaRPr lang="en-US" sz="2800" b="0" i="1" dirty="0">
              <a:solidFill>
                <a:schemeClr val="bg1"/>
              </a:solidFill>
              <a:latin typeface="Avenir Next Medium" panose="020B0503020202020204" pitchFamily="34" charset="0"/>
            </a:endParaRPr>
          </a:p>
          <a:p>
            <a:endParaRPr lang="en-US" dirty="0"/>
          </a:p>
        </p:txBody>
      </p:sp>
      <p:grpSp>
        <p:nvGrpSpPr>
          <p:cNvPr id="26" name="Group 25">
            <a:extLst>
              <a:ext uri="{FF2B5EF4-FFF2-40B4-BE49-F238E27FC236}">
                <a16:creationId xmlns:a16="http://schemas.microsoft.com/office/drawing/2014/main" id="{2612712F-7F8F-4FAD-966C-746D28855657}"/>
              </a:ext>
            </a:extLst>
          </p:cNvPr>
          <p:cNvGrpSpPr/>
          <p:nvPr/>
        </p:nvGrpSpPr>
        <p:grpSpPr>
          <a:xfrm>
            <a:off x="2398875" y="2012705"/>
            <a:ext cx="10543402" cy="6988185"/>
            <a:chOff x="1006553" y="1335199"/>
            <a:chExt cx="7129376" cy="5325192"/>
          </a:xfrm>
        </p:grpSpPr>
        <p:grpSp>
          <p:nvGrpSpPr>
            <p:cNvPr id="27" name="Group 26">
              <a:extLst>
                <a:ext uri="{FF2B5EF4-FFF2-40B4-BE49-F238E27FC236}">
                  <a16:creationId xmlns:a16="http://schemas.microsoft.com/office/drawing/2014/main" id="{39141E32-9B93-6616-3356-7AB0BF6E6E33}"/>
                </a:ext>
              </a:extLst>
            </p:cNvPr>
            <p:cNvGrpSpPr/>
            <p:nvPr/>
          </p:nvGrpSpPr>
          <p:grpSpPr>
            <a:xfrm>
              <a:off x="1006553" y="1335199"/>
              <a:ext cx="7129376" cy="5325192"/>
              <a:chOff x="389024" y="1478657"/>
              <a:chExt cx="7129376" cy="5325192"/>
            </a:xfrm>
          </p:grpSpPr>
          <p:sp>
            <p:nvSpPr>
              <p:cNvPr id="29" name="Rectangle 28">
                <a:extLst>
                  <a:ext uri="{FF2B5EF4-FFF2-40B4-BE49-F238E27FC236}">
                    <a16:creationId xmlns:a16="http://schemas.microsoft.com/office/drawing/2014/main" id="{26CBA319-0C70-E196-CF30-BD9C84710A45}"/>
                  </a:ext>
                </a:extLst>
              </p:cNvPr>
              <p:cNvSpPr/>
              <p:nvPr/>
            </p:nvSpPr>
            <p:spPr>
              <a:xfrm>
                <a:off x="898525" y="2235200"/>
                <a:ext cx="6071235" cy="41046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0" name="Picture 29" descr="Shape, rectangle&#10;&#10;Description automatically generated">
                <a:extLst>
                  <a:ext uri="{FF2B5EF4-FFF2-40B4-BE49-F238E27FC236}">
                    <a16:creationId xmlns:a16="http://schemas.microsoft.com/office/drawing/2014/main" id="{AA25DE19-8B27-C49F-1808-449A1A9833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9024" y="1478657"/>
                <a:ext cx="7129376" cy="5325192"/>
              </a:xfrm>
              <a:prstGeom prst="rect">
                <a:avLst/>
              </a:prstGeom>
            </p:spPr>
          </p:pic>
        </p:grpSp>
        <p:sp>
          <p:nvSpPr>
            <p:cNvPr id="28" name="Rectangle 27">
              <a:extLst>
                <a:ext uri="{FF2B5EF4-FFF2-40B4-BE49-F238E27FC236}">
                  <a16:creationId xmlns:a16="http://schemas.microsoft.com/office/drawing/2014/main" id="{3B6B775D-0F61-39DF-0A9F-2CE4953696B9}"/>
                </a:ext>
              </a:extLst>
            </p:cNvPr>
            <p:cNvSpPr/>
            <p:nvPr/>
          </p:nvSpPr>
          <p:spPr>
            <a:xfrm>
              <a:off x="1588563" y="2174057"/>
              <a:ext cx="5910705" cy="39001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31" name="Picture 30">
            <a:extLst>
              <a:ext uri="{FF2B5EF4-FFF2-40B4-BE49-F238E27FC236}">
                <a16:creationId xmlns:a16="http://schemas.microsoft.com/office/drawing/2014/main" id="{C8A44C04-51A7-4E0F-905D-E701ADE9AF4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rot="4084290">
            <a:off x="8237039" y="2659016"/>
            <a:ext cx="9647758" cy="5377338"/>
          </a:xfrm>
          <a:prstGeom prst="rect">
            <a:avLst/>
          </a:prstGeom>
        </p:spPr>
      </p:pic>
      <p:pic>
        <p:nvPicPr>
          <p:cNvPr id="8" name="object 7">
            <a:extLst>
              <a:ext uri="{FF2B5EF4-FFF2-40B4-BE49-F238E27FC236}">
                <a16:creationId xmlns:a16="http://schemas.microsoft.com/office/drawing/2014/main" id="{0F253F98-EE6C-F5C8-0F64-E24D137791D9}"/>
              </a:ext>
            </a:extLst>
          </p:cNvPr>
          <p:cNvPicPr/>
          <p:nvPr/>
        </p:nvPicPr>
        <p:blipFill>
          <a:blip r:embed="rId5" cstate="print"/>
          <a:stretch>
            <a:fillRect/>
          </a:stretch>
        </p:blipFill>
        <p:spPr>
          <a:xfrm>
            <a:off x="3368522" y="3103059"/>
            <a:ext cx="7246047" cy="4746713"/>
          </a:xfrm>
          <a:prstGeom prst="rect">
            <a:avLst/>
          </a:prstGeom>
        </p:spPr>
      </p:pic>
      <p:pic>
        <p:nvPicPr>
          <p:cNvPr id="10" name="object 15">
            <a:extLst>
              <a:ext uri="{FF2B5EF4-FFF2-40B4-BE49-F238E27FC236}">
                <a16:creationId xmlns:a16="http://schemas.microsoft.com/office/drawing/2014/main" id="{3E7FA15E-EE79-81EB-04FC-7EEDF30EACEA}"/>
              </a:ext>
            </a:extLst>
          </p:cNvPr>
          <p:cNvPicPr/>
          <p:nvPr/>
        </p:nvPicPr>
        <p:blipFill>
          <a:blip r:embed="rId6" cstate="print"/>
          <a:stretch>
            <a:fillRect/>
          </a:stretch>
        </p:blipFill>
        <p:spPr>
          <a:xfrm>
            <a:off x="8457756" y="4517613"/>
            <a:ext cx="6731236" cy="4580829"/>
          </a:xfrm>
          <a:prstGeom prst="rect">
            <a:avLst/>
          </a:prstGeom>
        </p:spPr>
      </p:pic>
      <p:pic>
        <p:nvPicPr>
          <p:cNvPr id="11" name="object 17">
            <a:extLst>
              <a:ext uri="{FF2B5EF4-FFF2-40B4-BE49-F238E27FC236}">
                <a16:creationId xmlns:a16="http://schemas.microsoft.com/office/drawing/2014/main" id="{0E95915A-19E0-13E3-0632-9EEDE1491443}"/>
              </a:ext>
            </a:extLst>
          </p:cNvPr>
          <p:cNvPicPr/>
          <p:nvPr/>
        </p:nvPicPr>
        <p:blipFill>
          <a:blip r:embed="rId7" cstate="print"/>
          <a:stretch>
            <a:fillRect/>
          </a:stretch>
        </p:blipFill>
        <p:spPr>
          <a:xfrm>
            <a:off x="8932985" y="5169240"/>
            <a:ext cx="5687921" cy="3482095"/>
          </a:xfrm>
          <a:prstGeom prst="rect">
            <a:avLst/>
          </a:prstGeom>
        </p:spPr>
      </p:pic>
    </p:spTree>
    <p:extLst>
      <p:ext uri="{BB962C8B-B14F-4D97-AF65-F5344CB8AC3E}">
        <p14:creationId xmlns:p14="http://schemas.microsoft.com/office/powerpoint/2010/main" val="31783877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F8198C-84AE-5E2C-8CC8-A494D4D2A485}"/>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84E6A2D4-DE7C-1955-A45E-61DE978CCBF2}"/>
              </a:ext>
            </a:extLst>
          </p:cNvPr>
          <p:cNvSpPr/>
          <p:nvPr/>
        </p:nvSpPr>
        <p:spPr>
          <a:xfrm>
            <a:off x="0" y="0"/>
            <a:ext cx="18288000" cy="10287000"/>
          </a:xfrm>
          <a:prstGeom prst="rect">
            <a:avLst/>
          </a:prstGeom>
          <a:solidFill>
            <a:srgbClr val="4062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dirty="0"/>
          </a:p>
        </p:txBody>
      </p:sp>
      <p:pic>
        <p:nvPicPr>
          <p:cNvPr id="2" name="Picture 1">
            <a:extLst>
              <a:ext uri="{FF2B5EF4-FFF2-40B4-BE49-F238E27FC236}">
                <a16:creationId xmlns:a16="http://schemas.microsoft.com/office/drawing/2014/main" id="{651D2B12-7F58-C1CF-F275-3F60D90691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88549" y="660228"/>
            <a:ext cx="2320302" cy="788903"/>
          </a:xfrm>
          <a:prstGeom prst="rect">
            <a:avLst/>
          </a:prstGeom>
        </p:spPr>
      </p:pic>
      <p:grpSp>
        <p:nvGrpSpPr>
          <p:cNvPr id="15" name="Group 14">
            <a:extLst>
              <a:ext uri="{FF2B5EF4-FFF2-40B4-BE49-F238E27FC236}">
                <a16:creationId xmlns:a16="http://schemas.microsoft.com/office/drawing/2014/main" id="{7E353F28-A970-7DA2-78AB-19AE218A43D3}"/>
              </a:ext>
            </a:extLst>
          </p:cNvPr>
          <p:cNvGrpSpPr/>
          <p:nvPr/>
        </p:nvGrpSpPr>
        <p:grpSpPr>
          <a:xfrm>
            <a:off x="979149" y="8709157"/>
            <a:ext cx="12520246" cy="1144731"/>
            <a:chOff x="979149" y="8709157"/>
            <a:chExt cx="12520246" cy="1144731"/>
          </a:xfrm>
        </p:grpSpPr>
        <p:grpSp>
          <p:nvGrpSpPr>
            <p:cNvPr id="12" name="Group 11">
              <a:extLst>
                <a:ext uri="{FF2B5EF4-FFF2-40B4-BE49-F238E27FC236}">
                  <a16:creationId xmlns:a16="http://schemas.microsoft.com/office/drawing/2014/main" id="{A4FFF1CF-4375-AF9E-9F55-33F92E63AF61}"/>
                </a:ext>
              </a:extLst>
            </p:cNvPr>
            <p:cNvGrpSpPr/>
            <p:nvPr/>
          </p:nvGrpSpPr>
          <p:grpSpPr>
            <a:xfrm>
              <a:off x="979149" y="8709157"/>
              <a:ext cx="12520246" cy="1144731"/>
              <a:chOff x="979149" y="8709157"/>
              <a:chExt cx="12520246" cy="1144731"/>
            </a:xfrm>
          </p:grpSpPr>
          <p:sp>
            <p:nvSpPr>
              <p:cNvPr id="4" name="TextBox 3">
                <a:extLst>
                  <a:ext uri="{FF2B5EF4-FFF2-40B4-BE49-F238E27FC236}">
                    <a16:creationId xmlns:a16="http://schemas.microsoft.com/office/drawing/2014/main" id="{132F0F9D-1466-6133-A8E4-BE0365DC4673}"/>
                  </a:ext>
                </a:extLst>
              </p:cNvPr>
              <p:cNvSpPr txBox="1"/>
              <p:nvPr/>
            </p:nvSpPr>
            <p:spPr>
              <a:xfrm>
                <a:off x="979149" y="9084447"/>
                <a:ext cx="2481503" cy="769441"/>
              </a:xfrm>
              <a:prstGeom prst="rect">
                <a:avLst/>
              </a:prstGeom>
              <a:noFill/>
            </p:spPr>
            <p:txBody>
              <a:bodyPr wrap="square" rtlCol="0">
                <a:spAutoFit/>
              </a:bodyPr>
              <a:lstStyle/>
              <a:p>
                <a:r>
                  <a:rPr lang="en-US" sz="1600" b="1" i="0" dirty="0">
                    <a:solidFill>
                      <a:schemeClr val="bg1"/>
                    </a:solidFill>
                    <a:effectLst/>
                    <a:latin typeface="Nunito" pitchFamily="2" charset="0"/>
                  </a:rPr>
                  <a:t>Telephone</a:t>
                </a:r>
              </a:p>
              <a:p>
                <a:r>
                  <a:rPr lang="en-US" sz="1400" b="0" i="0" dirty="0">
                    <a:solidFill>
                      <a:schemeClr val="bg1"/>
                    </a:solidFill>
                    <a:effectLst/>
                    <a:latin typeface="Nunito" pitchFamily="2" charset="0"/>
                  </a:rPr>
                  <a:t>617-933-5060</a:t>
                </a:r>
              </a:p>
              <a:p>
                <a:r>
                  <a:rPr lang="en-US" sz="1400" b="0" i="0" dirty="0">
                    <a:solidFill>
                      <a:schemeClr val="bg1"/>
                    </a:solidFill>
                    <a:effectLst/>
                    <a:latin typeface="Nunito" pitchFamily="2" charset="0"/>
                  </a:rPr>
                  <a:t>949-832-1120</a:t>
                </a:r>
              </a:p>
            </p:txBody>
          </p:sp>
          <p:sp>
            <p:nvSpPr>
              <p:cNvPr id="7" name="TextBox 6">
                <a:extLst>
                  <a:ext uri="{FF2B5EF4-FFF2-40B4-BE49-F238E27FC236}">
                    <a16:creationId xmlns:a16="http://schemas.microsoft.com/office/drawing/2014/main" id="{6432FAA2-2306-0F3B-12B6-8F3EE0E38C7D}"/>
                  </a:ext>
                </a:extLst>
              </p:cNvPr>
              <p:cNvSpPr txBox="1"/>
              <p:nvPr/>
            </p:nvSpPr>
            <p:spPr>
              <a:xfrm>
                <a:off x="10614570" y="9084447"/>
                <a:ext cx="2884825" cy="553998"/>
              </a:xfrm>
              <a:prstGeom prst="rect">
                <a:avLst/>
              </a:prstGeom>
              <a:noFill/>
            </p:spPr>
            <p:txBody>
              <a:bodyPr wrap="square" rtlCol="0">
                <a:spAutoFit/>
              </a:bodyPr>
              <a:lstStyle/>
              <a:p>
                <a:r>
                  <a:rPr lang="en-US" sz="1600" b="1" i="0" dirty="0">
                    <a:solidFill>
                      <a:schemeClr val="bg1"/>
                    </a:solidFill>
                    <a:effectLst/>
                    <a:latin typeface="Nunito" pitchFamily="2" charset="0"/>
                  </a:rPr>
                  <a:t>Website</a:t>
                </a:r>
              </a:p>
              <a:p>
                <a:r>
                  <a:rPr lang="en-US" sz="1400" b="0" i="0" dirty="0">
                    <a:solidFill>
                      <a:schemeClr val="bg1"/>
                    </a:solidFill>
                    <a:effectLst/>
                    <a:latin typeface="Nunito" pitchFamily="2" charset="0"/>
                  </a:rPr>
                  <a:t>https://www.oramca.com/</a:t>
                </a:r>
                <a:endParaRPr lang="en-US" sz="1600" b="0" i="0" dirty="0">
                  <a:solidFill>
                    <a:schemeClr val="bg1"/>
                  </a:solidFill>
                  <a:effectLst/>
                  <a:latin typeface="Nunito" pitchFamily="2" charset="0"/>
                </a:endParaRPr>
              </a:p>
            </p:txBody>
          </p:sp>
          <p:cxnSp>
            <p:nvCxnSpPr>
              <p:cNvPr id="9" name="Straight Connector 8">
                <a:extLst>
                  <a:ext uri="{FF2B5EF4-FFF2-40B4-BE49-F238E27FC236}">
                    <a16:creationId xmlns:a16="http://schemas.microsoft.com/office/drawing/2014/main" id="{3FC452B0-9D74-F56A-7A19-4D78B2408E46}"/>
                  </a:ext>
                </a:extLst>
              </p:cNvPr>
              <p:cNvCxnSpPr>
                <a:cxnSpLocks/>
              </p:cNvCxnSpPr>
              <p:nvPr/>
            </p:nvCxnSpPr>
            <p:spPr>
              <a:xfrm>
                <a:off x="979149" y="8709157"/>
                <a:ext cx="867128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4" name="TextBox 13">
              <a:extLst>
                <a:ext uri="{FF2B5EF4-FFF2-40B4-BE49-F238E27FC236}">
                  <a16:creationId xmlns:a16="http://schemas.microsoft.com/office/drawing/2014/main" id="{5ECB06C5-2BF9-100C-7F84-3497A0F65024}"/>
                </a:ext>
              </a:extLst>
            </p:cNvPr>
            <p:cNvSpPr txBox="1"/>
            <p:nvPr/>
          </p:nvSpPr>
          <p:spPr>
            <a:xfrm>
              <a:off x="5100983" y="9084447"/>
              <a:ext cx="5970291" cy="769441"/>
            </a:xfrm>
            <a:prstGeom prst="rect">
              <a:avLst/>
            </a:prstGeom>
            <a:noFill/>
          </p:spPr>
          <p:txBody>
            <a:bodyPr wrap="square" rtlCol="0">
              <a:spAutoFit/>
            </a:bodyPr>
            <a:lstStyle/>
            <a:p>
              <a:r>
                <a:rPr lang="en-US" sz="1600" b="1" i="0" dirty="0">
                  <a:solidFill>
                    <a:schemeClr val="bg1"/>
                  </a:solidFill>
                  <a:effectLst/>
                  <a:latin typeface="Nunito" pitchFamily="2" charset="0"/>
                </a:rPr>
                <a:t>Locations</a:t>
              </a:r>
            </a:p>
            <a:p>
              <a:r>
                <a:rPr lang="en-US" sz="1400" b="0" i="0" dirty="0">
                  <a:solidFill>
                    <a:schemeClr val="bg1"/>
                  </a:solidFill>
                  <a:effectLst/>
                  <a:latin typeface="Nunito" pitchFamily="2" charset="0"/>
                </a:rPr>
                <a:t>Boston/Needham, MA (Headquarters) </a:t>
              </a:r>
            </a:p>
            <a:p>
              <a:r>
                <a:rPr lang="en-US" sz="1400" b="0" i="0" dirty="0">
                  <a:solidFill>
                    <a:schemeClr val="bg1"/>
                  </a:solidFill>
                  <a:effectLst/>
                  <a:latin typeface="Nunito" pitchFamily="2" charset="0"/>
                </a:rPr>
                <a:t>Los Angeles/Orange County, CA</a:t>
              </a:r>
            </a:p>
          </p:txBody>
        </p:sp>
      </p:grpSp>
      <p:sp>
        <p:nvSpPr>
          <p:cNvPr id="6" name="TextBox 5">
            <a:extLst>
              <a:ext uri="{FF2B5EF4-FFF2-40B4-BE49-F238E27FC236}">
                <a16:creationId xmlns:a16="http://schemas.microsoft.com/office/drawing/2014/main" id="{BCA2CB49-51B8-25E9-7785-E3D72E16FA87}"/>
              </a:ext>
            </a:extLst>
          </p:cNvPr>
          <p:cNvSpPr txBox="1"/>
          <p:nvPr/>
        </p:nvSpPr>
        <p:spPr>
          <a:xfrm>
            <a:off x="0" y="566156"/>
            <a:ext cx="18288000" cy="1446550"/>
          </a:xfrm>
          <a:prstGeom prst="rect">
            <a:avLst/>
          </a:prstGeom>
          <a:noFill/>
        </p:spPr>
        <p:txBody>
          <a:bodyPr wrap="square" rtlCol="0">
            <a:spAutoFit/>
          </a:bodyPr>
          <a:lstStyle/>
          <a:p>
            <a:pPr algn="ctr"/>
            <a:r>
              <a:rPr lang="en-US" sz="4400" b="1" dirty="0">
                <a:solidFill>
                  <a:schemeClr val="bg1"/>
                </a:solidFill>
                <a:latin typeface="Roboto" panose="02000000000000000000" pitchFamily="2" charset="0"/>
                <a:ea typeface="Roboto" panose="02000000000000000000" pitchFamily="2" charset="0"/>
                <a:cs typeface="Roboto" panose="02000000000000000000" pitchFamily="2" charset="0"/>
              </a:rPr>
              <a:t>PHISHING ATTACKS</a:t>
            </a:r>
          </a:p>
          <a:p>
            <a:pPr algn="ctr">
              <a:spcBef>
                <a:spcPts val="0"/>
              </a:spcBef>
            </a:pPr>
            <a:r>
              <a:rPr lang="en-US" sz="4400" b="1" dirty="0">
                <a:solidFill>
                  <a:srgbClr val="00B0F0"/>
                </a:solidFill>
                <a:latin typeface="Roboto" panose="02000000000000000000" pitchFamily="2" charset="0"/>
                <a:ea typeface="Roboto" panose="02000000000000000000" pitchFamily="2" charset="0"/>
                <a:cs typeface="Roboto" panose="02000000000000000000" pitchFamily="2" charset="0"/>
              </a:rPr>
              <a:t>ARE SURGING</a:t>
            </a:r>
          </a:p>
        </p:txBody>
      </p:sp>
      <p:sp>
        <p:nvSpPr>
          <p:cNvPr id="20" name="TextBox 19">
            <a:extLst>
              <a:ext uri="{FF2B5EF4-FFF2-40B4-BE49-F238E27FC236}">
                <a16:creationId xmlns:a16="http://schemas.microsoft.com/office/drawing/2014/main" id="{52C7E3FB-7707-32E7-6927-F66B66E864AA}"/>
              </a:ext>
            </a:extLst>
          </p:cNvPr>
          <p:cNvSpPr txBox="1"/>
          <p:nvPr/>
        </p:nvSpPr>
        <p:spPr>
          <a:xfrm>
            <a:off x="15188992" y="2012705"/>
            <a:ext cx="2980368" cy="1231106"/>
          </a:xfrm>
          <a:prstGeom prst="rect">
            <a:avLst/>
          </a:prstGeom>
          <a:noFill/>
        </p:spPr>
        <p:txBody>
          <a:bodyPr wrap="square" rtlCol="0">
            <a:spAutoFit/>
          </a:bodyPr>
          <a:lstStyle/>
          <a:p>
            <a:pPr>
              <a:spcBef>
                <a:spcPts val="0"/>
              </a:spcBef>
            </a:pPr>
            <a:r>
              <a:rPr lang="en-US" sz="2800" b="0" i="1" dirty="0">
                <a:solidFill>
                  <a:schemeClr val="bg1"/>
                </a:solidFill>
                <a:latin typeface="Avenir Next Medium" panose="020B0503020202020204" pitchFamily="34" charset="0"/>
                <a:ea typeface="Calibri"/>
                <a:cs typeface="Calibri"/>
                <a:sym typeface="Calibri"/>
              </a:rPr>
              <a:t>Examples of</a:t>
            </a:r>
            <a:endParaRPr lang="en-US" sz="2800" i="1" dirty="0">
              <a:solidFill>
                <a:schemeClr val="bg1"/>
              </a:solidFill>
              <a:latin typeface="Avenir Next Medium" panose="020B0503020202020204" pitchFamily="34" charset="0"/>
              <a:ea typeface="Calibri"/>
              <a:cs typeface="Calibri"/>
              <a:sym typeface="Calibri"/>
            </a:endParaRPr>
          </a:p>
          <a:p>
            <a:pPr>
              <a:spcBef>
                <a:spcPts val="0"/>
              </a:spcBef>
            </a:pPr>
            <a:r>
              <a:rPr lang="en-US" sz="2800" b="0" i="1" dirty="0">
                <a:solidFill>
                  <a:schemeClr val="bg1"/>
                </a:solidFill>
                <a:latin typeface="Avenir Next Medium" panose="020B0503020202020204" pitchFamily="34" charset="0"/>
                <a:ea typeface="Calibri"/>
                <a:cs typeface="Calibri"/>
                <a:sym typeface="Calibri"/>
              </a:rPr>
              <a:t>Phishing Attacks </a:t>
            </a:r>
            <a:endParaRPr lang="en-US" sz="2800" b="0" i="1" dirty="0">
              <a:solidFill>
                <a:schemeClr val="bg1"/>
              </a:solidFill>
              <a:latin typeface="Avenir Next Medium" panose="020B0503020202020204" pitchFamily="34" charset="0"/>
            </a:endParaRPr>
          </a:p>
          <a:p>
            <a:endParaRPr lang="en-US" dirty="0"/>
          </a:p>
        </p:txBody>
      </p:sp>
      <p:grpSp>
        <p:nvGrpSpPr>
          <p:cNvPr id="5" name="object 3">
            <a:extLst>
              <a:ext uri="{FF2B5EF4-FFF2-40B4-BE49-F238E27FC236}">
                <a16:creationId xmlns:a16="http://schemas.microsoft.com/office/drawing/2014/main" id="{C4491C8F-5995-BDE2-F71D-710957499E5F}"/>
              </a:ext>
            </a:extLst>
          </p:cNvPr>
          <p:cNvGrpSpPr/>
          <p:nvPr/>
        </p:nvGrpSpPr>
        <p:grpSpPr>
          <a:xfrm>
            <a:off x="6907237" y="1854151"/>
            <a:ext cx="4881489" cy="6797180"/>
            <a:chOff x="4361688" y="1374647"/>
            <a:chExt cx="3560445" cy="5483860"/>
          </a:xfrm>
        </p:grpSpPr>
        <p:pic>
          <p:nvPicPr>
            <p:cNvPr id="13" name="object 4">
              <a:extLst>
                <a:ext uri="{FF2B5EF4-FFF2-40B4-BE49-F238E27FC236}">
                  <a16:creationId xmlns:a16="http://schemas.microsoft.com/office/drawing/2014/main" id="{F7FF0836-ABD0-1858-568C-DBD0806C589B}"/>
                </a:ext>
              </a:extLst>
            </p:cNvPr>
            <p:cNvPicPr/>
            <p:nvPr/>
          </p:nvPicPr>
          <p:blipFill>
            <a:blip r:embed="rId3" cstate="print"/>
            <a:stretch>
              <a:fillRect/>
            </a:stretch>
          </p:blipFill>
          <p:spPr>
            <a:xfrm>
              <a:off x="4361688" y="1374647"/>
              <a:ext cx="3560064" cy="5483352"/>
            </a:xfrm>
            <a:prstGeom prst="rect">
              <a:avLst/>
            </a:prstGeom>
          </p:spPr>
        </p:pic>
        <p:sp>
          <p:nvSpPr>
            <p:cNvPr id="16" name="object 5">
              <a:extLst>
                <a:ext uri="{FF2B5EF4-FFF2-40B4-BE49-F238E27FC236}">
                  <a16:creationId xmlns:a16="http://schemas.microsoft.com/office/drawing/2014/main" id="{B77FB0BD-AC01-76ED-55BB-766B40B795B5}"/>
                </a:ext>
              </a:extLst>
            </p:cNvPr>
            <p:cNvSpPr/>
            <p:nvPr/>
          </p:nvSpPr>
          <p:spPr>
            <a:xfrm>
              <a:off x="4460378" y="2366140"/>
              <a:ext cx="157480" cy="534035"/>
            </a:xfrm>
            <a:custGeom>
              <a:avLst/>
              <a:gdLst/>
              <a:ahLst/>
              <a:cxnLst/>
              <a:rect l="l" t="t" r="r" b="b"/>
              <a:pathLst>
                <a:path w="157479" h="534035">
                  <a:moveTo>
                    <a:pt x="94599" y="0"/>
                  </a:moveTo>
                  <a:lnTo>
                    <a:pt x="62663" y="0"/>
                  </a:lnTo>
                  <a:lnTo>
                    <a:pt x="38331" y="4936"/>
                  </a:lnTo>
                  <a:lnTo>
                    <a:pt x="18407" y="18376"/>
                  </a:lnTo>
                  <a:lnTo>
                    <a:pt x="4944" y="38267"/>
                  </a:lnTo>
                  <a:lnTo>
                    <a:pt x="0" y="62557"/>
                  </a:lnTo>
                  <a:lnTo>
                    <a:pt x="0" y="471267"/>
                  </a:lnTo>
                  <a:lnTo>
                    <a:pt x="4944" y="495557"/>
                  </a:lnTo>
                  <a:lnTo>
                    <a:pt x="18407" y="515449"/>
                  </a:lnTo>
                  <a:lnTo>
                    <a:pt x="38331" y="528889"/>
                  </a:lnTo>
                  <a:lnTo>
                    <a:pt x="62663" y="533825"/>
                  </a:lnTo>
                  <a:lnTo>
                    <a:pt x="94599" y="533825"/>
                  </a:lnTo>
                  <a:lnTo>
                    <a:pt x="118930" y="528889"/>
                  </a:lnTo>
                  <a:lnTo>
                    <a:pt x="138855" y="515449"/>
                  </a:lnTo>
                  <a:lnTo>
                    <a:pt x="152318" y="495557"/>
                  </a:lnTo>
                  <a:lnTo>
                    <a:pt x="157262" y="471267"/>
                  </a:lnTo>
                  <a:lnTo>
                    <a:pt x="157262" y="62557"/>
                  </a:lnTo>
                  <a:lnTo>
                    <a:pt x="152318" y="38267"/>
                  </a:lnTo>
                  <a:lnTo>
                    <a:pt x="138855" y="18376"/>
                  </a:lnTo>
                  <a:lnTo>
                    <a:pt x="118930" y="4936"/>
                  </a:lnTo>
                  <a:lnTo>
                    <a:pt x="94599" y="0"/>
                  </a:lnTo>
                  <a:close/>
                </a:path>
              </a:pathLst>
            </a:custGeom>
            <a:solidFill>
              <a:srgbClr val="231F20"/>
            </a:solidFill>
          </p:spPr>
          <p:txBody>
            <a:bodyPr wrap="square" lIns="0" tIns="0" rIns="0" bIns="0" rtlCol="0"/>
            <a:lstStyle/>
            <a:p>
              <a:endParaRPr dirty="0"/>
            </a:p>
          </p:txBody>
        </p:sp>
        <p:pic>
          <p:nvPicPr>
            <p:cNvPr id="17" name="object 6">
              <a:extLst>
                <a:ext uri="{FF2B5EF4-FFF2-40B4-BE49-F238E27FC236}">
                  <a16:creationId xmlns:a16="http://schemas.microsoft.com/office/drawing/2014/main" id="{960D257A-7F29-A62C-EFBE-B2CDFC0F9B5B}"/>
                </a:ext>
              </a:extLst>
            </p:cNvPr>
            <p:cNvPicPr/>
            <p:nvPr/>
          </p:nvPicPr>
          <p:blipFill>
            <a:blip r:embed="rId4" cstate="print"/>
            <a:stretch>
              <a:fillRect/>
            </a:stretch>
          </p:blipFill>
          <p:spPr>
            <a:xfrm>
              <a:off x="4511469" y="1524302"/>
              <a:ext cx="3169039" cy="5333697"/>
            </a:xfrm>
            <a:prstGeom prst="rect">
              <a:avLst/>
            </a:prstGeom>
          </p:spPr>
        </p:pic>
        <p:sp>
          <p:nvSpPr>
            <p:cNvPr id="18" name="object 7">
              <a:extLst>
                <a:ext uri="{FF2B5EF4-FFF2-40B4-BE49-F238E27FC236}">
                  <a16:creationId xmlns:a16="http://schemas.microsoft.com/office/drawing/2014/main" id="{45E1F482-D317-6E69-ED05-9BA2B748153D}"/>
                </a:ext>
              </a:extLst>
            </p:cNvPr>
            <p:cNvSpPr/>
            <p:nvPr/>
          </p:nvSpPr>
          <p:spPr>
            <a:xfrm>
              <a:off x="4637307" y="1665824"/>
              <a:ext cx="2917825" cy="5192395"/>
            </a:xfrm>
            <a:custGeom>
              <a:avLst/>
              <a:gdLst/>
              <a:ahLst/>
              <a:cxnLst/>
              <a:rect l="l" t="t" r="r" b="b"/>
              <a:pathLst>
                <a:path w="2917825" h="5192395">
                  <a:moveTo>
                    <a:pt x="2541405" y="0"/>
                  </a:moveTo>
                  <a:lnTo>
                    <a:pt x="375978" y="0"/>
                  </a:lnTo>
                  <a:lnTo>
                    <a:pt x="328985" y="2938"/>
                  </a:lnTo>
                  <a:lnTo>
                    <a:pt x="283686" y="11514"/>
                  </a:lnTo>
                  <a:lnTo>
                    <a:pt x="240441" y="25370"/>
                  </a:lnTo>
                  <a:lnTo>
                    <a:pt x="199609" y="44146"/>
                  </a:lnTo>
                  <a:lnTo>
                    <a:pt x="161549" y="67483"/>
                  </a:lnTo>
                  <a:lnTo>
                    <a:pt x="126621" y="95024"/>
                  </a:lnTo>
                  <a:lnTo>
                    <a:pt x="95184" y="126408"/>
                  </a:lnTo>
                  <a:lnTo>
                    <a:pt x="67597" y="161277"/>
                  </a:lnTo>
                  <a:lnTo>
                    <a:pt x="44220" y="199273"/>
                  </a:lnTo>
                  <a:lnTo>
                    <a:pt x="25413" y="240037"/>
                  </a:lnTo>
                  <a:lnTo>
                    <a:pt x="11534" y="283210"/>
                  </a:lnTo>
                  <a:lnTo>
                    <a:pt x="2943" y="328433"/>
                  </a:lnTo>
                  <a:lnTo>
                    <a:pt x="0" y="375347"/>
                  </a:lnTo>
                  <a:lnTo>
                    <a:pt x="0" y="5192175"/>
                  </a:lnTo>
                  <a:lnTo>
                    <a:pt x="2917385" y="5192175"/>
                  </a:lnTo>
                  <a:lnTo>
                    <a:pt x="2917385" y="375347"/>
                  </a:lnTo>
                  <a:lnTo>
                    <a:pt x="2914442" y="328433"/>
                  </a:lnTo>
                  <a:lnTo>
                    <a:pt x="2905851" y="283210"/>
                  </a:lnTo>
                  <a:lnTo>
                    <a:pt x="2891972" y="240037"/>
                  </a:lnTo>
                  <a:lnTo>
                    <a:pt x="2873164" y="199273"/>
                  </a:lnTo>
                  <a:lnTo>
                    <a:pt x="2849788" y="161277"/>
                  </a:lnTo>
                  <a:lnTo>
                    <a:pt x="2822201" y="126408"/>
                  </a:lnTo>
                  <a:lnTo>
                    <a:pt x="2790764" y="95024"/>
                  </a:lnTo>
                  <a:lnTo>
                    <a:pt x="2755835" y="67483"/>
                  </a:lnTo>
                  <a:lnTo>
                    <a:pt x="2717775" y="44146"/>
                  </a:lnTo>
                  <a:lnTo>
                    <a:pt x="2676943" y="25370"/>
                  </a:lnTo>
                  <a:lnTo>
                    <a:pt x="2633698" y="11514"/>
                  </a:lnTo>
                  <a:lnTo>
                    <a:pt x="2588399" y="2938"/>
                  </a:lnTo>
                  <a:lnTo>
                    <a:pt x="2541405" y="0"/>
                  </a:lnTo>
                  <a:close/>
                </a:path>
              </a:pathLst>
            </a:custGeom>
            <a:solidFill>
              <a:srgbClr val="FFFFFF"/>
            </a:solidFill>
          </p:spPr>
          <p:txBody>
            <a:bodyPr wrap="square" lIns="0" tIns="0" rIns="0" bIns="0" rtlCol="0"/>
            <a:lstStyle/>
            <a:p>
              <a:endParaRPr dirty="0"/>
            </a:p>
          </p:txBody>
        </p:sp>
        <p:sp>
          <p:nvSpPr>
            <p:cNvPr id="19" name="object 8">
              <a:extLst>
                <a:ext uri="{FF2B5EF4-FFF2-40B4-BE49-F238E27FC236}">
                  <a16:creationId xmlns:a16="http://schemas.microsoft.com/office/drawing/2014/main" id="{71685027-1225-D853-9A95-7283B48B8F90}"/>
                </a:ext>
              </a:extLst>
            </p:cNvPr>
            <p:cNvSpPr/>
            <p:nvPr/>
          </p:nvSpPr>
          <p:spPr>
            <a:xfrm>
              <a:off x="5750005" y="1759585"/>
              <a:ext cx="692150" cy="125730"/>
            </a:xfrm>
            <a:custGeom>
              <a:avLst/>
              <a:gdLst/>
              <a:ahLst/>
              <a:cxnLst/>
              <a:rect l="l" t="t" r="r" b="b"/>
              <a:pathLst>
                <a:path w="692150" h="125730">
                  <a:moveTo>
                    <a:pt x="629325" y="0"/>
                  </a:moveTo>
                  <a:lnTo>
                    <a:pt x="62663" y="0"/>
                  </a:lnTo>
                  <a:lnTo>
                    <a:pt x="38332" y="4936"/>
                  </a:lnTo>
                  <a:lnTo>
                    <a:pt x="18407" y="18376"/>
                  </a:lnTo>
                  <a:lnTo>
                    <a:pt x="4944" y="38267"/>
                  </a:lnTo>
                  <a:lnTo>
                    <a:pt x="0" y="62557"/>
                  </a:lnTo>
                  <a:lnTo>
                    <a:pt x="4944" y="87348"/>
                  </a:lnTo>
                  <a:lnTo>
                    <a:pt x="18407" y="107239"/>
                  </a:lnTo>
                  <a:lnTo>
                    <a:pt x="38332" y="120679"/>
                  </a:lnTo>
                  <a:lnTo>
                    <a:pt x="62663" y="125615"/>
                  </a:lnTo>
                  <a:lnTo>
                    <a:pt x="629325" y="125615"/>
                  </a:lnTo>
                  <a:lnTo>
                    <a:pt x="653656" y="120679"/>
                  </a:lnTo>
                  <a:lnTo>
                    <a:pt x="673581" y="107239"/>
                  </a:lnTo>
                  <a:lnTo>
                    <a:pt x="687044" y="87348"/>
                  </a:lnTo>
                  <a:lnTo>
                    <a:pt x="691988" y="63058"/>
                  </a:lnTo>
                  <a:lnTo>
                    <a:pt x="687044" y="38267"/>
                  </a:lnTo>
                  <a:lnTo>
                    <a:pt x="673581" y="18376"/>
                  </a:lnTo>
                  <a:lnTo>
                    <a:pt x="653656" y="4936"/>
                  </a:lnTo>
                  <a:lnTo>
                    <a:pt x="629325" y="0"/>
                  </a:lnTo>
                  <a:close/>
                </a:path>
              </a:pathLst>
            </a:custGeom>
            <a:solidFill>
              <a:srgbClr val="231F20"/>
            </a:solidFill>
          </p:spPr>
          <p:txBody>
            <a:bodyPr wrap="square" lIns="0" tIns="0" rIns="0" bIns="0" rtlCol="0"/>
            <a:lstStyle/>
            <a:p>
              <a:endParaRPr dirty="0"/>
            </a:p>
          </p:txBody>
        </p:sp>
        <p:pic>
          <p:nvPicPr>
            <p:cNvPr id="21" name="object 9">
              <a:extLst>
                <a:ext uri="{FF2B5EF4-FFF2-40B4-BE49-F238E27FC236}">
                  <a16:creationId xmlns:a16="http://schemas.microsoft.com/office/drawing/2014/main" id="{DFF22337-58C1-FD8C-02C0-EDF87F887A66}"/>
                </a:ext>
              </a:extLst>
            </p:cNvPr>
            <p:cNvPicPr/>
            <p:nvPr/>
          </p:nvPicPr>
          <p:blipFill>
            <a:blip r:embed="rId5" cstate="print"/>
            <a:stretch>
              <a:fillRect/>
            </a:stretch>
          </p:blipFill>
          <p:spPr>
            <a:xfrm>
              <a:off x="4661867" y="1962730"/>
              <a:ext cx="2868263" cy="2208891"/>
            </a:xfrm>
            <a:prstGeom prst="rect">
              <a:avLst/>
            </a:prstGeom>
          </p:spPr>
        </p:pic>
      </p:grpSp>
    </p:spTree>
    <p:extLst>
      <p:ext uri="{BB962C8B-B14F-4D97-AF65-F5344CB8AC3E}">
        <p14:creationId xmlns:p14="http://schemas.microsoft.com/office/powerpoint/2010/main" val="16397861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76861E-5DD3-E8C4-6BCA-E1C3E538C0B3}"/>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973329FF-9C43-E9C3-D5C5-D119FB9B9180}"/>
              </a:ext>
            </a:extLst>
          </p:cNvPr>
          <p:cNvSpPr/>
          <p:nvPr/>
        </p:nvSpPr>
        <p:spPr>
          <a:xfrm>
            <a:off x="112541" y="0"/>
            <a:ext cx="18288000" cy="10287000"/>
          </a:xfrm>
          <a:prstGeom prst="rect">
            <a:avLst/>
          </a:prstGeom>
          <a:solidFill>
            <a:srgbClr val="4062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000" b="1" dirty="0">
                <a:latin typeface="Nunito" pitchFamily="2" charset="0"/>
                <a:ea typeface="Roboto" panose="02000000000000000000" pitchFamily="2" charset="0"/>
                <a:cs typeface="Roboto" panose="02000000000000000000" pitchFamily="2" charset="0"/>
              </a:rPr>
              <a:t>PHISHING</a:t>
            </a:r>
            <a:br>
              <a:rPr lang="en-US" sz="5000" b="1" dirty="0">
                <a:latin typeface="Nunito" pitchFamily="2" charset="0"/>
                <a:ea typeface="Roboto" panose="02000000000000000000" pitchFamily="2" charset="0"/>
                <a:cs typeface="Roboto" panose="02000000000000000000" pitchFamily="2" charset="0"/>
              </a:rPr>
            </a:br>
            <a:r>
              <a:rPr lang="en-US" sz="5000" b="1" dirty="0">
                <a:solidFill>
                  <a:srgbClr val="00B0F0"/>
                </a:solidFill>
                <a:latin typeface="Nunito" pitchFamily="2" charset="0"/>
                <a:ea typeface="Roboto" panose="02000000000000000000" pitchFamily="2" charset="0"/>
                <a:cs typeface="Roboto" panose="02000000000000000000" pitchFamily="2" charset="0"/>
              </a:rPr>
              <a:t>SPOT THE IMPOSTER</a:t>
            </a:r>
          </a:p>
        </p:txBody>
      </p:sp>
      <p:pic>
        <p:nvPicPr>
          <p:cNvPr id="2" name="Picture 1">
            <a:extLst>
              <a:ext uri="{FF2B5EF4-FFF2-40B4-BE49-F238E27FC236}">
                <a16:creationId xmlns:a16="http://schemas.microsoft.com/office/drawing/2014/main" id="{DCCFFE28-D800-A8B0-5EA2-FB93F6273A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88549" y="660228"/>
            <a:ext cx="2320302" cy="788903"/>
          </a:xfrm>
          <a:prstGeom prst="rect">
            <a:avLst/>
          </a:prstGeom>
        </p:spPr>
      </p:pic>
      <p:grpSp>
        <p:nvGrpSpPr>
          <p:cNvPr id="15" name="Group 14">
            <a:extLst>
              <a:ext uri="{FF2B5EF4-FFF2-40B4-BE49-F238E27FC236}">
                <a16:creationId xmlns:a16="http://schemas.microsoft.com/office/drawing/2014/main" id="{74607C2C-2794-A92F-2037-1D175E00BF67}"/>
              </a:ext>
            </a:extLst>
          </p:cNvPr>
          <p:cNvGrpSpPr/>
          <p:nvPr/>
        </p:nvGrpSpPr>
        <p:grpSpPr>
          <a:xfrm>
            <a:off x="979149" y="8709157"/>
            <a:ext cx="12520246" cy="1144731"/>
            <a:chOff x="979149" y="8709157"/>
            <a:chExt cx="12520246" cy="1144731"/>
          </a:xfrm>
        </p:grpSpPr>
        <p:grpSp>
          <p:nvGrpSpPr>
            <p:cNvPr id="12" name="Group 11">
              <a:extLst>
                <a:ext uri="{FF2B5EF4-FFF2-40B4-BE49-F238E27FC236}">
                  <a16:creationId xmlns:a16="http://schemas.microsoft.com/office/drawing/2014/main" id="{D3D75990-9431-D221-17C2-D70911D3B939}"/>
                </a:ext>
              </a:extLst>
            </p:cNvPr>
            <p:cNvGrpSpPr/>
            <p:nvPr/>
          </p:nvGrpSpPr>
          <p:grpSpPr>
            <a:xfrm>
              <a:off x="979149" y="8709157"/>
              <a:ext cx="12520246" cy="1144731"/>
              <a:chOff x="979149" y="8709157"/>
              <a:chExt cx="12520246" cy="1144731"/>
            </a:xfrm>
          </p:grpSpPr>
          <p:sp>
            <p:nvSpPr>
              <p:cNvPr id="4" name="TextBox 3">
                <a:extLst>
                  <a:ext uri="{FF2B5EF4-FFF2-40B4-BE49-F238E27FC236}">
                    <a16:creationId xmlns:a16="http://schemas.microsoft.com/office/drawing/2014/main" id="{C162F3CF-1CA2-1B4E-3F18-57932F32ED60}"/>
                  </a:ext>
                </a:extLst>
              </p:cNvPr>
              <p:cNvSpPr txBox="1"/>
              <p:nvPr/>
            </p:nvSpPr>
            <p:spPr>
              <a:xfrm>
                <a:off x="979149" y="9084447"/>
                <a:ext cx="2481503" cy="769441"/>
              </a:xfrm>
              <a:prstGeom prst="rect">
                <a:avLst/>
              </a:prstGeom>
              <a:noFill/>
            </p:spPr>
            <p:txBody>
              <a:bodyPr wrap="square" rtlCol="0">
                <a:spAutoFit/>
              </a:bodyPr>
              <a:lstStyle/>
              <a:p>
                <a:r>
                  <a:rPr lang="en-US" sz="1600" b="1" i="0" dirty="0">
                    <a:solidFill>
                      <a:schemeClr val="bg1"/>
                    </a:solidFill>
                    <a:effectLst/>
                    <a:latin typeface="Nunito" pitchFamily="2" charset="0"/>
                  </a:rPr>
                  <a:t>Telephone</a:t>
                </a:r>
              </a:p>
              <a:p>
                <a:r>
                  <a:rPr lang="en-US" sz="1400" b="0" i="0" dirty="0">
                    <a:solidFill>
                      <a:schemeClr val="bg1"/>
                    </a:solidFill>
                    <a:effectLst/>
                    <a:latin typeface="Nunito" pitchFamily="2" charset="0"/>
                  </a:rPr>
                  <a:t>617-933-5060</a:t>
                </a:r>
              </a:p>
              <a:p>
                <a:r>
                  <a:rPr lang="en-US" sz="1400" b="0" i="0" dirty="0">
                    <a:solidFill>
                      <a:schemeClr val="bg1"/>
                    </a:solidFill>
                    <a:effectLst/>
                    <a:latin typeface="Nunito" pitchFamily="2" charset="0"/>
                  </a:rPr>
                  <a:t>949-832-1120</a:t>
                </a:r>
              </a:p>
            </p:txBody>
          </p:sp>
          <p:sp>
            <p:nvSpPr>
              <p:cNvPr id="7" name="TextBox 6">
                <a:extLst>
                  <a:ext uri="{FF2B5EF4-FFF2-40B4-BE49-F238E27FC236}">
                    <a16:creationId xmlns:a16="http://schemas.microsoft.com/office/drawing/2014/main" id="{BEE83206-0BB9-3304-C8C0-ABE2C1851367}"/>
                  </a:ext>
                </a:extLst>
              </p:cNvPr>
              <p:cNvSpPr txBox="1"/>
              <p:nvPr/>
            </p:nvSpPr>
            <p:spPr>
              <a:xfrm>
                <a:off x="10614570" y="9084447"/>
                <a:ext cx="2884825" cy="553998"/>
              </a:xfrm>
              <a:prstGeom prst="rect">
                <a:avLst/>
              </a:prstGeom>
              <a:noFill/>
            </p:spPr>
            <p:txBody>
              <a:bodyPr wrap="square" rtlCol="0">
                <a:spAutoFit/>
              </a:bodyPr>
              <a:lstStyle/>
              <a:p>
                <a:r>
                  <a:rPr lang="en-US" sz="1600" b="1" i="0" dirty="0">
                    <a:solidFill>
                      <a:schemeClr val="bg1"/>
                    </a:solidFill>
                    <a:effectLst/>
                    <a:latin typeface="Nunito" pitchFamily="2" charset="0"/>
                  </a:rPr>
                  <a:t>Websites</a:t>
                </a:r>
              </a:p>
              <a:p>
                <a:r>
                  <a:rPr lang="en-US" sz="1400" b="0" i="0" dirty="0">
                    <a:solidFill>
                      <a:schemeClr val="bg1"/>
                    </a:solidFill>
                    <a:effectLst/>
                    <a:latin typeface="Nunito" pitchFamily="2" charset="0"/>
                  </a:rPr>
                  <a:t>https://www.oramca.com/</a:t>
                </a:r>
                <a:endParaRPr lang="en-US" sz="1600" b="0" i="0" dirty="0">
                  <a:solidFill>
                    <a:schemeClr val="bg1"/>
                  </a:solidFill>
                  <a:effectLst/>
                  <a:latin typeface="Nunito" pitchFamily="2" charset="0"/>
                </a:endParaRPr>
              </a:p>
            </p:txBody>
          </p:sp>
          <p:cxnSp>
            <p:nvCxnSpPr>
              <p:cNvPr id="9" name="Straight Connector 8">
                <a:extLst>
                  <a:ext uri="{FF2B5EF4-FFF2-40B4-BE49-F238E27FC236}">
                    <a16:creationId xmlns:a16="http://schemas.microsoft.com/office/drawing/2014/main" id="{BC65CAB6-9398-85F8-5C3F-692E39A7D2D3}"/>
                  </a:ext>
                </a:extLst>
              </p:cNvPr>
              <p:cNvCxnSpPr>
                <a:cxnSpLocks/>
              </p:cNvCxnSpPr>
              <p:nvPr/>
            </p:nvCxnSpPr>
            <p:spPr>
              <a:xfrm>
                <a:off x="979149" y="8709157"/>
                <a:ext cx="867128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4" name="TextBox 13">
              <a:extLst>
                <a:ext uri="{FF2B5EF4-FFF2-40B4-BE49-F238E27FC236}">
                  <a16:creationId xmlns:a16="http://schemas.microsoft.com/office/drawing/2014/main" id="{CF4F4625-855D-1295-D2FF-714B0238F858}"/>
                </a:ext>
              </a:extLst>
            </p:cNvPr>
            <p:cNvSpPr txBox="1"/>
            <p:nvPr/>
          </p:nvSpPr>
          <p:spPr>
            <a:xfrm>
              <a:off x="5100983" y="9084447"/>
              <a:ext cx="5970291" cy="769441"/>
            </a:xfrm>
            <a:prstGeom prst="rect">
              <a:avLst/>
            </a:prstGeom>
            <a:noFill/>
          </p:spPr>
          <p:txBody>
            <a:bodyPr wrap="square" rtlCol="0">
              <a:spAutoFit/>
            </a:bodyPr>
            <a:lstStyle/>
            <a:p>
              <a:r>
                <a:rPr lang="en-US" sz="1600" b="1" i="0" dirty="0">
                  <a:solidFill>
                    <a:schemeClr val="bg1"/>
                  </a:solidFill>
                  <a:effectLst/>
                  <a:latin typeface="Nunito" pitchFamily="2" charset="0"/>
                </a:rPr>
                <a:t>Locations</a:t>
              </a:r>
            </a:p>
            <a:p>
              <a:r>
                <a:rPr lang="en-US" sz="1400" b="0" i="0" dirty="0">
                  <a:solidFill>
                    <a:schemeClr val="bg1"/>
                  </a:solidFill>
                  <a:effectLst/>
                  <a:latin typeface="Nunito" pitchFamily="2" charset="0"/>
                </a:rPr>
                <a:t>Boston/Needham, MA (Headquarters) </a:t>
              </a:r>
            </a:p>
            <a:p>
              <a:r>
                <a:rPr lang="en-US" sz="1400" b="0" i="0" dirty="0">
                  <a:solidFill>
                    <a:schemeClr val="bg1"/>
                  </a:solidFill>
                  <a:effectLst/>
                  <a:latin typeface="Nunito" pitchFamily="2" charset="0"/>
                </a:rPr>
                <a:t>Los Angeles/Orange County, CA</a:t>
              </a:r>
            </a:p>
          </p:txBody>
        </p:sp>
      </p:grpSp>
      <p:sp>
        <p:nvSpPr>
          <p:cNvPr id="19" name="Flowchart: Connector 18">
            <a:extLst>
              <a:ext uri="{FF2B5EF4-FFF2-40B4-BE49-F238E27FC236}">
                <a16:creationId xmlns:a16="http://schemas.microsoft.com/office/drawing/2014/main" id="{88C11061-0638-A323-D947-28DF2F1CF528}"/>
              </a:ext>
            </a:extLst>
          </p:cNvPr>
          <p:cNvSpPr/>
          <p:nvPr/>
        </p:nvSpPr>
        <p:spPr>
          <a:xfrm>
            <a:off x="8222566" y="1166103"/>
            <a:ext cx="1842868" cy="1800655"/>
          </a:xfrm>
          <a:prstGeom prst="flowChartConnector">
            <a:avLst/>
          </a:prstGeom>
          <a:solidFill>
            <a:schemeClr val="bg1"/>
          </a:solidFill>
          <a:ln>
            <a:noFill/>
          </a:ln>
          <a:effectLst>
            <a:outerShdw blurRad="190500" dist="228600" dir="2700000" algn="ctr">
              <a:srgbClr val="000000">
                <a:alpha val="30000"/>
              </a:srgbClr>
            </a:outerShdw>
            <a:softEdge rad="12700"/>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Graphic 19" descr="Eye with solid fill">
            <a:extLst>
              <a:ext uri="{FF2B5EF4-FFF2-40B4-BE49-F238E27FC236}">
                <a16:creationId xmlns:a16="http://schemas.microsoft.com/office/drawing/2014/main" id="{DEF221E9-02AC-31D5-1FA3-0CF8B779B60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529734" y="1449131"/>
            <a:ext cx="1228531" cy="1228531"/>
          </a:xfrm>
          <a:prstGeom prst="rect">
            <a:avLst/>
          </a:prstGeom>
        </p:spPr>
      </p:pic>
    </p:spTree>
    <p:extLst>
      <p:ext uri="{BB962C8B-B14F-4D97-AF65-F5344CB8AC3E}">
        <p14:creationId xmlns:p14="http://schemas.microsoft.com/office/powerpoint/2010/main" val="33165506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B22E89-AC71-128C-A744-ADB8A5EDEBF5}"/>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B1A23DDA-BA1C-E753-B033-ED32FCA9FF9C}"/>
              </a:ext>
            </a:extLst>
          </p:cNvPr>
          <p:cNvSpPr/>
          <p:nvPr/>
        </p:nvSpPr>
        <p:spPr>
          <a:xfrm>
            <a:off x="0" y="0"/>
            <a:ext cx="18288000" cy="10287000"/>
          </a:xfrm>
          <a:prstGeom prst="rect">
            <a:avLst/>
          </a:prstGeom>
          <a:solidFill>
            <a:srgbClr val="406287"/>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5400" b="1" dirty="0">
              <a:solidFill>
                <a:srgbClr val="00B0F0"/>
              </a:solidFill>
              <a:latin typeface="Roboto" panose="02000000000000000000" pitchFamily="2" charset="0"/>
              <a:ea typeface="Roboto" panose="02000000000000000000" pitchFamily="2" charset="0"/>
              <a:cs typeface="Roboto" panose="02000000000000000000" pitchFamily="2" charset="0"/>
            </a:endParaRPr>
          </a:p>
        </p:txBody>
      </p:sp>
      <p:pic>
        <p:nvPicPr>
          <p:cNvPr id="2" name="Picture 1">
            <a:extLst>
              <a:ext uri="{FF2B5EF4-FFF2-40B4-BE49-F238E27FC236}">
                <a16:creationId xmlns:a16="http://schemas.microsoft.com/office/drawing/2014/main" id="{7F0222C0-2CBA-4761-F814-F4C134B854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88549" y="660228"/>
            <a:ext cx="2320302" cy="788903"/>
          </a:xfrm>
          <a:prstGeom prst="rect">
            <a:avLst/>
          </a:prstGeom>
        </p:spPr>
      </p:pic>
      <p:grpSp>
        <p:nvGrpSpPr>
          <p:cNvPr id="15" name="Group 14">
            <a:extLst>
              <a:ext uri="{FF2B5EF4-FFF2-40B4-BE49-F238E27FC236}">
                <a16:creationId xmlns:a16="http://schemas.microsoft.com/office/drawing/2014/main" id="{396CF9F3-C46A-F219-982B-4EA5BC4BE42D}"/>
              </a:ext>
            </a:extLst>
          </p:cNvPr>
          <p:cNvGrpSpPr/>
          <p:nvPr/>
        </p:nvGrpSpPr>
        <p:grpSpPr>
          <a:xfrm>
            <a:off x="979149" y="8709157"/>
            <a:ext cx="12520246" cy="1421730"/>
            <a:chOff x="979149" y="8709157"/>
            <a:chExt cx="12520246" cy="1421730"/>
          </a:xfrm>
        </p:grpSpPr>
        <p:grpSp>
          <p:nvGrpSpPr>
            <p:cNvPr id="12" name="Group 11">
              <a:extLst>
                <a:ext uri="{FF2B5EF4-FFF2-40B4-BE49-F238E27FC236}">
                  <a16:creationId xmlns:a16="http://schemas.microsoft.com/office/drawing/2014/main" id="{6453429A-C4F4-877A-1787-8C3EDCC27AAB}"/>
                </a:ext>
              </a:extLst>
            </p:cNvPr>
            <p:cNvGrpSpPr/>
            <p:nvPr/>
          </p:nvGrpSpPr>
          <p:grpSpPr>
            <a:xfrm>
              <a:off x="979149" y="8709157"/>
              <a:ext cx="12520246" cy="1421730"/>
              <a:chOff x="979149" y="8709157"/>
              <a:chExt cx="12520246" cy="1421730"/>
            </a:xfrm>
          </p:grpSpPr>
          <p:sp>
            <p:nvSpPr>
              <p:cNvPr id="4" name="TextBox 3">
                <a:extLst>
                  <a:ext uri="{FF2B5EF4-FFF2-40B4-BE49-F238E27FC236}">
                    <a16:creationId xmlns:a16="http://schemas.microsoft.com/office/drawing/2014/main" id="{60719D7A-9511-7BEE-B2B0-62756E40B1D6}"/>
                  </a:ext>
                </a:extLst>
              </p:cNvPr>
              <p:cNvSpPr txBox="1"/>
              <p:nvPr/>
            </p:nvSpPr>
            <p:spPr>
              <a:xfrm>
                <a:off x="979149" y="9084447"/>
                <a:ext cx="2481503" cy="1046440"/>
              </a:xfrm>
              <a:prstGeom prst="rect">
                <a:avLst/>
              </a:prstGeom>
              <a:noFill/>
            </p:spPr>
            <p:txBody>
              <a:bodyPr wrap="square" rtlCol="0">
                <a:spAutoFit/>
              </a:bodyPr>
              <a:lstStyle/>
              <a:p>
                <a:r>
                  <a:rPr lang="en-US" sz="1600" b="1" i="0" dirty="0">
                    <a:solidFill>
                      <a:schemeClr val="bg1"/>
                    </a:solidFill>
                    <a:effectLst/>
                    <a:latin typeface="Nunito" pitchFamily="2" charset="0"/>
                  </a:rPr>
                  <a:t>Telephone</a:t>
                </a:r>
              </a:p>
              <a:p>
                <a:r>
                  <a:rPr lang="en-US" sz="1400" b="0" i="0" dirty="0">
                    <a:solidFill>
                      <a:schemeClr val="bg1"/>
                    </a:solidFill>
                    <a:effectLst/>
                    <a:latin typeface="Nunito" pitchFamily="2" charset="0"/>
                  </a:rPr>
                  <a:t>617-933-5060</a:t>
                </a:r>
              </a:p>
              <a:p>
                <a:r>
                  <a:rPr lang="en-US" sz="1400" b="0" i="0" dirty="0">
                    <a:solidFill>
                      <a:schemeClr val="bg1"/>
                    </a:solidFill>
                    <a:effectLst/>
                    <a:latin typeface="Nunito" pitchFamily="2" charset="0"/>
                  </a:rPr>
                  <a:t>949-832-1120</a:t>
                </a:r>
              </a:p>
              <a:p>
                <a:endParaRPr lang="en-US" sz="1600" b="0" i="0" dirty="0">
                  <a:solidFill>
                    <a:schemeClr val="bg1"/>
                  </a:solidFill>
                  <a:effectLst/>
                  <a:latin typeface="Nunito" pitchFamily="2" charset="0"/>
                </a:endParaRPr>
              </a:p>
            </p:txBody>
          </p:sp>
          <p:sp>
            <p:nvSpPr>
              <p:cNvPr id="7" name="TextBox 6">
                <a:extLst>
                  <a:ext uri="{FF2B5EF4-FFF2-40B4-BE49-F238E27FC236}">
                    <a16:creationId xmlns:a16="http://schemas.microsoft.com/office/drawing/2014/main" id="{6A979EF4-A0C1-7281-67C9-7F4DDC273B33}"/>
                  </a:ext>
                </a:extLst>
              </p:cNvPr>
              <p:cNvSpPr txBox="1"/>
              <p:nvPr/>
            </p:nvSpPr>
            <p:spPr>
              <a:xfrm>
                <a:off x="10614570" y="9084447"/>
                <a:ext cx="2884825" cy="553998"/>
              </a:xfrm>
              <a:prstGeom prst="rect">
                <a:avLst/>
              </a:prstGeom>
              <a:noFill/>
            </p:spPr>
            <p:txBody>
              <a:bodyPr wrap="square" rtlCol="0">
                <a:spAutoFit/>
              </a:bodyPr>
              <a:lstStyle/>
              <a:p>
                <a:r>
                  <a:rPr lang="en-US" sz="1600" b="1" i="0" dirty="0">
                    <a:solidFill>
                      <a:schemeClr val="bg1"/>
                    </a:solidFill>
                    <a:effectLst/>
                    <a:latin typeface="Nunito" pitchFamily="2" charset="0"/>
                  </a:rPr>
                  <a:t>Websites</a:t>
                </a:r>
              </a:p>
              <a:p>
                <a:r>
                  <a:rPr lang="en-US" sz="1400" b="0" i="0" dirty="0">
                    <a:solidFill>
                      <a:schemeClr val="bg1"/>
                    </a:solidFill>
                    <a:effectLst/>
                    <a:latin typeface="Nunito" pitchFamily="2" charset="0"/>
                  </a:rPr>
                  <a:t>https://www.oramca.com/</a:t>
                </a:r>
                <a:endParaRPr lang="en-US" sz="1600" b="0" i="0" dirty="0">
                  <a:solidFill>
                    <a:schemeClr val="bg1"/>
                  </a:solidFill>
                  <a:effectLst/>
                  <a:latin typeface="Nunito" pitchFamily="2" charset="0"/>
                </a:endParaRPr>
              </a:p>
            </p:txBody>
          </p:sp>
          <p:cxnSp>
            <p:nvCxnSpPr>
              <p:cNvPr id="9" name="Straight Connector 8">
                <a:extLst>
                  <a:ext uri="{FF2B5EF4-FFF2-40B4-BE49-F238E27FC236}">
                    <a16:creationId xmlns:a16="http://schemas.microsoft.com/office/drawing/2014/main" id="{B2AC7BEF-E903-4411-9569-113D53590D7C}"/>
                  </a:ext>
                </a:extLst>
              </p:cNvPr>
              <p:cNvCxnSpPr>
                <a:cxnSpLocks/>
              </p:cNvCxnSpPr>
              <p:nvPr/>
            </p:nvCxnSpPr>
            <p:spPr>
              <a:xfrm>
                <a:off x="979149" y="8709157"/>
                <a:ext cx="867128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4" name="TextBox 13">
              <a:extLst>
                <a:ext uri="{FF2B5EF4-FFF2-40B4-BE49-F238E27FC236}">
                  <a16:creationId xmlns:a16="http://schemas.microsoft.com/office/drawing/2014/main" id="{DC44D602-C3A6-9C43-5064-ADC8947CCB2A}"/>
                </a:ext>
              </a:extLst>
            </p:cNvPr>
            <p:cNvSpPr txBox="1"/>
            <p:nvPr/>
          </p:nvSpPr>
          <p:spPr>
            <a:xfrm>
              <a:off x="5100983" y="9084447"/>
              <a:ext cx="5970291" cy="769441"/>
            </a:xfrm>
            <a:prstGeom prst="rect">
              <a:avLst/>
            </a:prstGeom>
            <a:noFill/>
          </p:spPr>
          <p:txBody>
            <a:bodyPr wrap="square" rtlCol="0">
              <a:spAutoFit/>
            </a:bodyPr>
            <a:lstStyle/>
            <a:p>
              <a:r>
                <a:rPr lang="en-US" sz="1600" b="1" i="0" dirty="0">
                  <a:solidFill>
                    <a:schemeClr val="bg1"/>
                  </a:solidFill>
                  <a:effectLst/>
                  <a:latin typeface="Nunito" pitchFamily="2" charset="0"/>
                </a:rPr>
                <a:t>Locations</a:t>
              </a:r>
            </a:p>
            <a:p>
              <a:r>
                <a:rPr lang="en-US" sz="1400" b="0" i="0" dirty="0">
                  <a:solidFill>
                    <a:schemeClr val="bg1"/>
                  </a:solidFill>
                  <a:effectLst/>
                  <a:latin typeface="Nunito" pitchFamily="2" charset="0"/>
                </a:rPr>
                <a:t>Boston/Needham, MA (Headquarters) </a:t>
              </a:r>
            </a:p>
            <a:p>
              <a:r>
                <a:rPr lang="en-US" sz="1400" b="0" i="0" dirty="0">
                  <a:solidFill>
                    <a:schemeClr val="bg1"/>
                  </a:solidFill>
                  <a:effectLst/>
                  <a:latin typeface="Nunito" pitchFamily="2" charset="0"/>
                </a:rPr>
                <a:t>Los Angeles/Orange County, CA</a:t>
              </a:r>
            </a:p>
          </p:txBody>
        </p:sp>
      </p:grpSp>
      <p:sp>
        <p:nvSpPr>
          <p:cNvPr id="5" name="Text Placeholder 2">
            <a:extLst>
              <a:ext uri="{FF2B5EF4-FFF2-40B4-BE49-F238E27FC236}">
                <a16:creationId xmlns:a16="http://schemas.microsoft.com/office/drawing/2014/main" id="{9D0C2D7B-AC8B-3758-3E21-0FD8A995F611}"/>
              </a:ext>
            </a:extLst>
          </p:cNvPr>
          <p:cNvSpPr txBox="1">
            <a:spLocks/>
          </p:cNvSpPr>
          <p:nvPr/>
        </p:nvSpPr>
        <p:spPr>
          <a:xfrm>
            <a:off x="2636137" y="979344"/>
            <a:ext cx="3728242" cy="788902"/>
          </a:xfrm>
          <a:prstGeom prst="rect">
            <a:avLst/>
          </a:prstGeom>
        </p:spPr>
        <p:txBody>
          <a:bodyPr/>
          <a:lstStyle>
            <a:lvl1pPr marL="0" indent="0" algn="l" defTabSz="914400" rtl="0" eaLnBrk="1" latinLnBrk="0" hangingPunct="1">
              <a:lnSpc>
                <a:spcPct val="150000"/>
              </a:lnSpc>
              <a:spcBef>
                <a:spcPts val="1000"/>
              </a:spcBef>
              <a:buFont typeface="Arial" panose="020B0604020202020204" pitchFamily="34" charset="0"/>
              <a:buNone/>
              <a:defRPr sz="1400" kern="1200">
                <a:solidFill>
                  <a:schemeClr val="tx1"/>
                </a:solidFill>
                <a:latin typeface="Avenir Next" panose="020B0503020202020204" pitchFamily="34" charset="0"/>
                <a:ea typeface="+mn-ea"/>
                <a:cs typeface="+mn-cs"/>
              </a:defRPr>
            </a:lvl1pPr>
            <a:lvl2pPr marL="230188" indent="-111125" algn="l" defTabSz="914400" rtl="0" eaLnBrk="1" latinLnBrk="0" hangingPunct="1">
              <a:lnSpc>
                <a:spcPct val="150000"/>
              </a:lnSpc>
              <a:spcBef>
                <a:spcPts val="500"/>
              </a:spcBef>
              <a:buFont typeface="Arial" panose="020B0604020202020204" pitchFamily="34" charset="0"/>
              <a:buChar char="•"/>
              <a:tabLst/>
              <a:defRPr sz="1400" kern="1200">
                <a:solidFill>
                  <a:schemeClr val="tx1"/>
                </a:solidFill>
                <a:latin typeface="Avenir Next" panose="020B0503020202020204" pitchFamily="34" charset="0"/>
                <a:ea typeface="+mn-ea"/>
                <a:cs typeface="+mn-cs"/>
              </a:defRPr>
            </a:lvl2pPr>
            <a:lvl3pPr marL="519113" indent="-112713" algn="l" defTabSz="914400" rtl="0" eaLnBrk="1" latinLnBrk="0" hangingPunct="1">
              <a:lnSpc>
                <a:spcPct val="150000"/>
              </a:lnSpc>
              <a:spcBef>
                <a:spcPts val="500"/>
              </a:spcBef>
              <a:buFont typeface="Arial" panose="020B0604020202020204" pitchFamily="34" charset="0"/>
              <a:buChar char="•"/>
              <a:tabLst/>
              <a:defRPr sz="1200" kern="1200">
                <a:solidFill>
                  <a:schemeClr val="tx1"/>
                </a:solidFill>
                <a:latin typeface="Avenir Next" panose="020B0503020202020204" pitchFamily="34" charset="0"/>
                <a:ea typeface="+mn-ea"/>
                <a:cs typeface="+mn-cs"/>
              </a:defRPr>
            </a:lvl3pPr>
            <a:lvl4pPr marL="630238" indent="-111125" algn="l" defTabSz="914400" rtl="0" eaLnBrk="1" latinLnBrk="0" hangingPunct="1">
              <a:lnSpc>
                <a:spcPct val="150000"/>
              </a:lnSpc>
              <a:spcBef>
                <a:spcPts val="500"/>
              </a:spcBef>
              <a:buFont typeface="Arial" panose="020B0604020202020204" pitchFamily="34" charset="0"/>
              <a:buChar char="•"/>
              <a:tabLst/>
              <a:defRPr sz="1200" kern="1200">
                <a:solidFill>
                  <a:schemeClr val="tx1"/>
                </a:solidFill>
                <a:latin typeface="Avenir Next" panose="020B0503020202020204" pitchFamily="34" charset="0"/>
                <a:ea typeface="+mn-ea"/>
                <a:cs typeface="+mn-cs"/>
              </a:defRPr>
            </a:lvl4pPr>
            <a:lvl5pPr marL="806450" indent="-120650" algn="l" defTabSz="914400" rtl="0" eaLnBrk="1" latinLnBrk="0" hangingPunct="1">
              <a:lnSpc>
                <a:spcPct val="150000"/>
              </a:lnSpc>
              <a:spcBef>
                <a:spcPts val="500"/>
              </a:spcBef>
              <a:buFont typeface="Arial" panose="020B0604020202020204" pitchFamily="34" charset="0"/>
              <a:buChar char="•"/>
              <a:tabLst/>
              <a:defRPr sz="1000" kern="1200">
                <a:solidFill>
                  <a:schemeClr val="tx1"/>
                </a:solidFill>
                <a:latin typeface="Avenir Next" panose="020B05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600" b="1" dirty="0">
                <a:solidFill>
                  <a:srgbClr val="00B0F0"/>
                </a:solidFill>
                <a:latin typeface="Roboto" panose="02000000000000000000" pitchFamily="2" charset="0"/>
                <a:ea typeface="Roboto" panose="02000000000000000000" pitchFamily="2" charset="0"/>
                <a:cs typeface="Roboto" panose="02000000000000000000" pitchFamily="2" charset="0"/>
              </a:rPr>
              <a:t>IS THIS LEGIT?</a:t>
            </a:r>
          </a:p>
        </p:txBody>
      </p:sp>
      <p:grpSp>
        <p:nvGrpSpPr>
          <p:cNvPr id="16" name="Group 15">
            <a:extLst>
              <a:ext uri="{FF2B5EF4-FFF2-40B4-BE49-F238E27FC236}">
                <a16:creationId xmlns:a16="http://schemas.microsoft.com/office/drawing/2014/main" id="{E02F3521-20C9-74D9-692C-593B12C58F0F}"/>
              </a:ext>
            </a:extLst>
          </p:cNvPr>
          <p:cNvGrpSpPr/>
          <p:nvPr/>
        </p:nvGrpSpPr>
        <p:grpSpPr>
          <a:xfrm>
            <a:off x="30610" y="1694251"/>
            <a:ext cx="9483831" cy="6858791"/>
            <a:chOff x="-264966" y="2423854"/>
            <a:chExt cx="5936442" cy="4174651"/>
          </a:xfrm>
          <a:effectLst>
            <a:reflection blurRad="6350" stA="52000" endA="300" endPos="35000" dir="5400000" sy="-100000" algn="bl" rotWithShape="0"/>
          </a:effectLst>
        </p:grpSpPr>
        <p:pic>
          <p:nvPicPr>
            <p:cNvPr id="17" name="Picture 16" descr="Shape, rectangle&#10;&#10;Description automatically generated">
              <a:extLst>
                <a:ext uri="{FF2B5EF4-FFF2-40B4-BE49-F238E27FC236}">
                  <a16:creationId xmlns:a16="http://schemas.microsoft.com/office/drawing/2014/main" id="{B32ADD1A-9153-A34D-0524-1EF09814B0E0}"/>
                </a:ext>
              </a:extLst>
            </p:cNvPr>
            <p:cNvPicPr>
              <a:picLocks noChangeAspect="1"/>
            </p:cNvPicPr>
            <p:nvPr/>
          </p:nvPicPr>
          <p:blipFill rotWithShape="1">
            <a:blip r:embed="rId3">
              <a:extLst>
                <a:ext uri="{28A0092B-C50C-407E-A947-70E740481C1C}">
                  <a14:useLocalDpi xmlns:a14="http://schemas.microsoft.com/office/drawing/2010/main" val="0"/>
                </a:ext>
              </a:extLst>
            </a:blip>
            <a:srcRect b="5852"/>
            <a:stretch/>
          </p:blipFill>
          <p:spPr>
            <a:xfrm>
              <a:off x="-264966" y="2423854"/>
              <a:ext cx="5936442" cy="4174651"/>
            </a:xfrm>
            <a:prstGeom prst="rect">
              <a:avLst/>
            </a:prstGeom>
          </p:spPr>
        </p:pic>
        <p:pic>
          <p:nvPicPr>
            <p:cNvPr id="18" name="Picture Placeholder 7" descr="Graphical user interface, text, application, email&#10;&#10;Description automatically generated">
              <a:extLst>
                <a:ext uri="{FF2B5EF4-FFF2-40B4-BE49-F238E27FC236}">
                  <a16:creationId xmlns:a16="http://schemas.microsoft.com/office/drawing/2014/main" id="{9BFA9268-00F0-7E4B-971E-A48033EB9F6B}"/>
                </a:ext>
              </a:extLst>
            </p:cNvPr>
            <p:cNvPicPr>
              <a:picLocks noChangeAspect="1"/>
            </p:cNvPicPr>
            <p:nvPr/>
          </p:nvPicPr>
          <p:blipFill rotWithShape="1">
            <a:blip r:embed="rId4">
              <a:extLst>
                <a:ext uri="{28A0092B-C50C-407E-A947-70E740481C1C}">
                  <a14:useLocalDpi xmlns:a14="http://schemas.microsoft.com/office/drawing/2010/main" val="0"/>
                </a:ext>
              </a:extLst>
            </a:blip>
            <a:srcRect l="-163" t="-396" r="50567" b="43038"/>
            <a:stretch/>
          </p:blipFill>
          <p:spPr>
            <a:xfrm>
              <a:off x="122660" y="3012127"/>
              <a:ext cx="5081702" cy="3335309"/>
            </a:xfrm>
            <a:prstGeom prst="rect">
              <a:avLst/>
            </a:prstGeom>
          </p:spPr>
        </p:pic>
      </p:grpSp>
      <p:grpSp>
        <p:nvGrpSpPr>
          <p:cNvPr id="21" name="Group 20">
            <a:extLst>
              <a:ext uri="{FF2B5EF4-FFF2-40B4-BE49-F238E27FC236}">
                <a16:creationId xmlns:a16="http://schemas.microsoft.com/office/drawing/2014/main" id="{301D46BF-302B-91A7-D288-6A9265F0E279}"/>
              </a:ext>
            </a:extLst>
          </p:cNvPr>
          <p:cNvGrpSpPr/>
          <p:nvPr/>
        </p:nvGrpSpPr>
        <p:grpSpPr>
          <a:xfrm>
            <a:off x="8793366" y="1647741"/>
            <a:ext cx="9494633" cy="7003594"/>
            <a:chOff x="6060598" y="1402876"/>
            <a:chExt cx="5936442" cy="4174651"/>
          </a:xfrm>
          <a:effectLst>
            <a:reflection blurRad="6350" stA="52000" endA="300" endPos="35000" dir="5400000" sy="-100000" algn="bl" rotWithShape="0"/>
          </a:effectLst>
        </p:grpSpPr>
        <p:pic>
          <p:nvPicPr>
            <p:cNvPr id="22" name="Picture Placeholder 7" descr="Graphical user interface, text, application, email&#10;&#10;Description automatically generated">
              <a:extLst>
                <a:ext uri="{FF2B5EF4-FFF2-40B4-BE49-F238E27FC236}">
                  <a16:creationId xmlns:a16="http://schemas.microsoft.com/office/drawing/2014/main" id="{CE61BF3F-DDF0-52DA-DB2A-662036759992}"/>
                </a:ext>
              </a:extLst>
            </p:cNvPr>
            <p:cNvPicPr>
              <a:picLocks noChangeAspect="1"/>
            </p:cNvPicPr>
            <p:nvPr/>
          </p:nvPicPr>
          <p:blipFill rotWithShape="1">
            <a:blip r:embed="rId4">
              <a:extLst>
                <a:ext uri="{28A0092B-C50C-407E-A947-70E740481C1C}">
                  <a14:useLocalDpi xmlns:a14="http://schemas.microsoft.com/office/drawing/2010/main" val="0"/>
                </a:ext>
              </a:extLst>
            </a:blip>
            <a:srcRect l="50201" t="662" r="202" b="41980"/>
            <a:stretch/>
          </p:blipFill>
          <p:spPr>
            <a:xfrm>
              <a:off x="6520525" y="2104665"/>
              <a:ext cx="5001215" cy="3275964"/>
            </a:xfrm>
            <a:prstGeom prst="rect">
              <a:avLst/>
            </a:prstGeom>
            <a:solidFill>
              <a:schemeClr val="bg1"/>
            </a:solidFill>
          </p:spPr>
        </p:pic>
        <p:pic>
          <p:nvPicPr>
            <p:cNvPr id="23" name="Picture 22" descr="Shape, rectangle&#10;&#10;Description automatically generated">
              <a:extLst>
                <a:ext uri="{FF2B5EF4-FFF2-40B4-BE49-F238E27FC236}">
                  <a16:creationId xmlns:a16="http://schemas.microsoft.com/office/drawing/2014/main" id="{212C13C2-57BC-D4CC-3CDB-995F542F8D80}"/>
                </a:ext>
              </a:extLst>
            </p:cNvPr>
            <p:cNvPicPr>
              <a:picLocks noChangeAspect="1"/>
            </p:cNvPicPr>
            <p:nvPr/>
          </p:nvPicPr>
          <p:blipFill rotWithShape="1">
            <a:blip r:embed="rId3">
              <a:extLst>
                <a:ext uri="{28A0092B-C50C-407E-A947-70E740481C1C}">
                  <a14:useLocalDpi xmlns:a14="http://schemas.microsoft.com/office/drawing/2010/main" val="0"/>
                </a:ext>
              </a:extLst>
            </a:blip>
            <a:srcRect b="5852"/>
            <a:stretch/>
          </p:blipFill>
          <p:spPr>
            <a:xfrm>
              <a:off x="6060598" y="1402876"/>
              <a:ext cx="5936442" cy="4174651"/>
            </a:xfrm>
            <a:prstGeom prst="rect">
              <a:avLst/>
            </a:prstGeom>
          </p:spPr>
        </p:pic>
      </p:grpSp>
      <p:sp>
        <p:nvSpPr>
          <p:cNvPr id="24" name="TextBox 23">
            <a:extLst>
              <a:ext uri="{FF2B5EF4-FFF2-40B4-BE49-F238E27FC236}">
                <a16:creationId xmlns:a16="http://schemas.microsoft.com/office/drawing/2014/main" id="{62215EF6-67D2-0039-05B6-5FDA0CDE542B}"/>
              </a:ext>
            </a:extLst>
          </p:cNvPr>
          <p:cNvSpPr txBox="1"/>
          <p:nvPr/>
        </p:nvSpPr>
        <p:spPr>
          <a:xfrm>
            <a:off x="10644173" y="1136931"/>
            <a:ext cx="5669280" cy="646331"/>
          </a:xfrm>
          <a:prstGeom prst="rect">
            <a:avLst/>
          </a:prstGeom>
          <a:noFill/>
        </p:spPr>
        <p:txBody>
          <a:bodyPr wrap="square" rtlCol="0">
            <a:spAutoFit/>
          </a:bodyPr>
          <a:lstStyle/>
          <a:p>
            <a:r>
              <a:rPr lang="en-US" sz="3600" b="1" dirty="0">
                <a:solidFill>
                  <a:srgbClr val="00B0F0"/>
                </a:solidFill>
                <a:latin typeface="Roboto" panose="02000000000000000000" pitchFamily="2" charset="0"/>
                <a:ea typeface="Roboto" panose="02000000000000000000" pitchFamily="2" charset="0"/>
                <a:cs typeface="Roboto" panose="02000000000000000000" pitchFamily="2" charset="0"/>
              </a:rPr>
              <a:t>THIS </a:t>
            </a:r>
            <a:r>
              <a:rPr lang="en-US" sz="3600" b="1" dirty="0">
                <a:solidFill>
                  <a:srgbClr val="002060"/>
                </a:solidFill>
                <a:latin typeface="Roboto" panose="02000000000000000000" pitchFamily="2" charset="0"/>
                <a:ea typeface="Roboto" panose="02000000000000000000" pitchFamily="2" charset="0"/>
                <a:cs typeface="Roboto" panose="02000000000000000000" pitchFamily="2" charset="0"/>
              </a:rPr>
              <a:t>IS LEGIT.</a:t>
            </a:r>
          </a:p>
        </p:txBody>
      </p:sp>
      <p:sp>
        <p:nvSpPr>
          <p:cNvPr id="25" name="Rectangle 24">
            <a:extLst>
              <a:ext uri="{FF2B5EF4-FFF2-40B4-BE49-F238E27FC236}">
                <a16:creationId xmlns:a16="http://schemas.microsoft.com/office/drawing/2014/main" id="{E4910CDB-795C-F58B-4934-DE59E307AEE2}"/>
              </a:ext>
            </a:extLst>
          </p:cNvPr>
          <p:cNvSpPr/>
          <p:nvPr/>
        </p:nvSpPr>
        <p:spPr>
          <a:xfrm>
            <a:off x="3942230" y="3009822"/>
            <a:ext cx="1158753" cy="338290"/>
          </a:xfrm>
          <a:prstGeom prst="rect">
            <a:avLst/>
          </a:prstGeom>
          <a:solidFill>
            <a:srgbClr val="FF0000">
              <a:alpha val="16080"/>
            </a:srgbClr>
          </a:solidFill>
          <a:ln w="38100">
            <a:solidFill>
              <a:srgbClr val="E15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0" name="Picture 29">
            <a:extLst>
              <a:ext uri="{FF2B5EF4-FFF2-40B4-BE49-F238E27FC236}">
                <a16:creationId xmlns:a16="http://schemas.microsoft.com/office/drawing/2014/main" id="{C3309184-B119-E628-935C-F27F496A6AF1}"/>
              </a:ext>
            </a:extLst>
          </p:cNvPr>
          <p:cNvPicPr>
            <a:picLocks noChangeAspect="1"/>
          </p:cNvPicPr>
          <p:nvPr/>
        </p:nvPicPr>
        <p:blipFill rotWithShape="1">
          <a:blip r:embed="rId5">
            <a:extLst>
              <a:ext uri="{28A0092B-C50C-407E-A947-70E740481C1C}">
                <a14:useLocalDpi xmlns:a14="http://schemas.microsoft.com/office/drawing/2010/main" val="0"/>
              </a:ext>
            </a:extLst>
          </a:blip>
          <a:srcRect t="2930" b="2499"/>
          <a:stretch/>
        </p:blipFill>
        <p:spPr>
          <a:xfrm>
            <a:off x="5042078" y="994358"/>
            <a:ext cx="7764727" cy="7873533"/>
          </a:xfrm>
          <a:prstGeom prst="rect">
            <a:avLst/>
          </a:prstGeom>
          <a:effectLst>
            <a:reflection blurRad="6350" stA="35136" endPos="13807" dir="5400000" sy="-100000" algn="bl" rotWithShape="0"/>
          </a:effectLst>
        </p:spPr>
      </p:pic>
      <p:sp>
        <p:nvSpPr>
          <p:cNvPr id="19" name="Rectangle 18">
            <a:extLst>
              <a:ext uri="{FF2B5EF4-FFF2-40B4-BE49-F238E27FC236}">
                <a16:creationId xmlns:a16="http://schemas.microsoft.com/office/drawing/2014/main" id="{73D00375-1877-C9A4-08ED-2542C16DEC8A}"/>
              </a:ext>
            </a:extLst>
          </p:cNvPr>
          <p:cNvSpPr/>
          <p:nvPr/>
        </p:nvSpPr>
        <p:spPr>
          <a:xfrm>
            <a:off x="10645992" y="3075408"/>
            <a:ext cx="1102869" cy="341196"/>
          </a:xfrm>
          <a:prstGeom prst="rect">
            <a:avLst/>
          </a:prstGeom>
          <a:solidFill>
            <a:schemeClr val="accent6">
              <a:lumMod val="50000"/>
              <a:alpha val="1608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384049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26" presetClass="emph" presetSubtype="0" repeatCount="indefinite" fill="hold" grpId="1" nodeType="withEffect">
                                  <p:stCondLst>
                                    <p:cond delay="0"/>
                                  </p:stCondLst>
                                  <p:endCondLst>
                                    <p:cond evt="onNext" delay="0">
                                      <p:tgtEl>
                                        <p:sldTgt/>
                                      </p:tgtEl>
                                    </p:cond>
                                  </p:endCondLst>
                                  <p:childTnLst>
                                    <p:animEffect transition="out" filter="fade">
                                      <p:cBhvr>
                                        <p:cTn id="8" dur="1000" tmFilter="0, 0; .2, .5; .8, .5; 1, 0"/>
                                        <p:tgtEl>
                                          <p:spTgt spid="25"/>
                                        </p:tgtEl>
                                      </p:cBhvr>
                                    </p:animEffect>
                                    <p:animScale>
                                      <p:cBhvr>
                                        <p:cTn id="9" dur="500" autoRev="1" fill="hold"/>
                                        <p:tgtEl>
                                          <p:spTgt spid="25"/>
                                        </p:tgtEl>
                                      </p:cBhvr>
                                      <p:by x="105000" y="105000"/>
                                    </p:animScale>
                                  </p:childTnLst>
                                </p:cTn>
                              </p:par>
                            </p:childTnLst>
                          </p:cTn>
                        </p:par>
                        <p:par>
                          <p:cTn id="10" fill="hold">
                            <p:stCondLst>
                              <p:cond delay="1000"/>
                            </p:stCondLst>
                            <p:childTnLst>
                              <p:par>
                                <p:cTn id="11" presetID="1" presetClass="entr" presetSubtype="0" fill="hold" nodeType="after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childTnLst>
                          </p:cTn>
                        </p:par>
                        <p:par>
                          <p:cTn id="13" fill="hold">
                            <p:stCondLst>
                              <p:cond delay="1000"/>
                            </p:stCondLst>
                            <p:childTnLst>
                              <p:par>
                                <p:cTn id="14" presetID="1" presetClass="entr" presetSubtype="0" fill="hold" grpId="0" nodeType="afterEffect">
                                  <p:stCondLst>
                                    <p:cond delay="0"/>
                                  </p:stCondLst>
                                  <p:childTnLst>
                                    <p:set>
                                      <p:cBhvr>
                                        <p:cTn id="15" dur="1" fill="hold">
                                          <p:stCondLst>
                                            <p:cond delay="0"/>
                                          </p:stCondLst>
                                        </p:cTn>
                                        <p:tgtEl>
                                          <p:spTgt spid="19"/>
                                        </p:tgtEl>
                                        <p:attrNameLst>
                                          <p:attrName>style.visibility</p:attrName>
                                        </p:attrNameLst>
                                      </p:cBhvr>
                                      <p:to>
                                        <p:strVal val="visible"/>
                                      </p:to>
                                    </p:set>
                                  </p:childTnLst>
                                </p:cTn>
                              </p:par>
                              <p:par>
                                <p:cTn id="16" presetID="26" presetClass="emph" presetSubtype="0" repeatCount="indefinite" fill="hold" grpId="1" nodeType="withEffect">
                                  <p:stCondLst>
                                    <p:cond delay="0"/>
                                  </p:stCondLst>
                                  <p:endCondLst>
                                    <p:cond evt="onNext" delay="0">
                                      <p:tgtEl>
                                        <p:sldTgt/>
                                      </p:tgtEl>
                                    </p:cond>
                                  </p:endCondLst>
                                  <p:childTnLst>
                                    <p:animEffect transition="out" filter="fade">
                                      <p:cBhvr>
                                        <p:cTn id="17" dur="1000" tmFilter="0, 0; .2, .5; .8, .5; 1, 0"/>
                                        <p:tgtEl>
                                          <p:spTgt spid="19"/>
                                        </p:tgtEl>
                                      </p:cBhvr>
                                    </p:animEffect>
                                    <p:animScale>
                                      <p:cBhvr>
                                        <p:cTn id="18" dur="500" autoRev="1" fill="hold"/>
                                        <p:tgtEl>
                                          <p:spTgt spid="1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5" grpId="1" animBg="1"/>
      <p:bldP spid="19" grpId="0" animBg="1"/>
      <p:bldP spid="19"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1ADC92-EA3D-5C3A-E997-58F392428282}"/>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6CEFF113-50C4-8B57-D421-BCDC18107E6F}"/>
              </a:ext>
            </a:extLst>
          </p:cNvPr>
          <p:cNvSpPr/>
          <p:nvPr/>
        </p:nvSpPr>
        <p:spPr>
          <a:xfrm>
            <a:off x="-14262" y="0"/>
            <a:ext cx="18288000" cy="10287000"/>
          </a:xfrm>
          <a:prstGeom prst="rect">
            <a:avLst/>
          </a:prstGeom>
          <a:solidFill>
            <a:srgbClr val="4062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5400" b="1" dirty="0">
              <a:solidFill>
                <a:srgbClr val="00B0F0"/>
              </a:solidFill>
              <a:latin typeface="Roboto" panose="02000000000000000000" pitchFamily="2" charset="0"/>
              <a:ea typeface="Roboto" panose="02000000000000000000" pitchFamily="2" charset="0"/>
              <a:cs typeface="Roboto" panose="02000000000000000000" pitchFamily="2" charset="0"/>
            </a:endParaRPr>
          </a:p>
        </p:txBody>
      </p:sp>
      <p:pic>
        <p:nvPicPr>
          <p:cNvPr id="2" name="Picture 1">
            <a:extLst>
              <a:ext uri="{FF2B5EF4-FFF2-40B4-BE49-F238E27FC236}">
                <a16:creationId xmlns:a16="http://schemas.microsoft.com/office/drawing/2014/main" id="{D668852F-6FC1-6768-929F-92BFB5A693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88549" y="660228"/>
            <a:ext cx="2320302" cy="788903"/>
          </a:xfrm>
          <a:prstGeom prst="rect">
            <a:avLst/>
          </a:prstGeom>
        </p:spPr>
      </p:pic>
      <p:grpSp>
        <p:nvGrpSpPr>
          <p:cNvPr id="15" name="Group 14">
            <a:extLst>
              <a:ext uri="{FF2B5EF4-FFF2-40B4-BE49-F238E27FC236}">
                <a16:creationId xmlns:a16="http://schemas.microsoft.com/office/drawing/2014/main" id="{7FD972BD-BE65-DD33-DB48-7ACCD0F6D528}"/>
              </a:ext>
            </a:extLst>
          </p:cNvPr>
          <p:cNvGrpSpPr/>
          <p:nvPr/>
        </p:nvGrpSpPr>
        <p:grpSpPr>
          <a:xfrm>
            <a:off x="979149" y="8709157"/>
            <a:ext cx="12520246" cy="1144731"/>
            <a:chOff x="979149" y="8709157"/>
            <a:chExt cx="12520246" cy="1144731"/>
          </a:xfrm>
        </p:grpSpPr>
        <p:grpSp>
          <p:nvGrpSpPr>
            <p:cNvPr id="12" name="Group 11">
              <a:extLst>
                <a:ext uri="{FF2B5EF4-FFF2-40B4-BE49-F238E27FC236}">
                  <a16:creationId xmlns:a16="http://schemas.microsoft.com/office/drawing/2014/main" id="{32DF645E-1CCB-2159-A10B-D9AB8F430754}"/>
                </a:ext>
              </a:extLst>
            </p:cNvPr>
            <p:cNvGrpSpPr/>
            <p:nvPr/>
          </p:nvGrpSpPr>
          <p:grpSpPr>
            <a:xfrm>
              <a:off x="979149" y="8709157"/>
              <a:ext cx="12520246" cy="1144731"/>
              <a:chOff x="979149" y="8709157"/>
              <a:chExt cx="12520246" cy="1144731"/>
            </a:xfrm>
          </p:grpSpPr>
          <p:sp>
            <p:nvSpPr>
              <p:cNvPr id="4" name="TextBox 3">
                <a:extLst>
                  <a:ext uri="{FF2B5EF4-FFF2-40B4-BE49-F238E27FC236}">
                    <a16:creationId xmlns:a16="http://schemas.microsoft.com/office/drawing/2014/main" id="{AC446F2B-6AC1-DBB8-7BF2-E8DF2C2ABF89}"/>
                  </a:ext>
                </a:extLst>
              </p:cNvPr>
              <p:cNvSpPr txBox="1"/>
              <p:nvPr/>
            </p:nvSpPr>
            <p:spPr>
              <a:xfrm>
                <a:off x="979149" y="9084447"/>
                <a:ext cx="2481503" cy="769441"/>
              </a:xfrm>
              <a:prstGeom prst="rect">
                <a:avLst/>
              </a:prstGeom>
              <a:noFill/>
            </p:spPr>
            <p:txBody>
              <a:bodyPr wrap="square" rtlCol="0">
                <a:spAutoFit/>
              </a:bodyPr>
              <a:lstStyle/>
              <a:p>
                <a:r>
                  <a:rPr lang="en-US" sz="1600" b="1" i="0" dirty="0">
                    <a:solidFill>
                      <a:schemeClr val="bg1"/>
                    </a:solidFill>
                    <a:effectLst/>
                    <a:latin typeface="Nunito" pitchFamily="2" charset="0"/>
                  </a:rPr>
                  <a:t>Telephone</a:t>
                </a:r>
              </a:p>
              <a:p>
                <a:r>
                  <a:rPr lang="en-US" sz="1400" b="0" i="0" dirty="0">
                    <a:solidFill>
                      <a:schemeClr val="bg1"/>
                    </a:solidFill>
                    <a:effectLst/>
                    <a:latin typeface="Nunito" pitchFamily="2" charset="0"/>
                  </a:rPr>
                  <a:t>617-933-5060</a:t>
                </a:r>
              </a:p>
              <a:p>
                <a:r>
                  <a:rPr lang="en-US" sz="1400" b="0" i="0" dirty="0">
                    <a:solidFill>
                      <a:schemeClr val="bg1"/>
                    </a:solidFill>
                    <a:effectLst/>
                    <a:latin typeface="Nunito" pitchFamily="2" charset="0"/>
                  </a:rPr>
                  <a:t>949-832-1120</a:t>
                </a:r>
              </a:p>
            </p:txBody>
          </p:sp>
          <p:sp>
            <p:nvSpPr>
              <p:cNvPr id="7" name="TextBox 6">
                <a:extLst>
                  <a:ext uri="{FF2B5EF4-FFF2-40B4-BE49-F238E27FC236}">
                    <a16:creationId xmlns:a16="http://schemas.microsoft.com/office/drawing/2014/main" id="{B572F6A6-48C5-DF34-D21E-DE93B386943D}"/>
                  </a:ext>
                </a:extLst>
              </p:cNvPr>
              <p:cNvSpPr txBox="1"/>
              <p:nvPr/>
            </p:nvSpPr>
            <p:spPr>
              <a:xfrm>
                <a:off x="10614570" y="9084447"/>
                <a:ext cx="2884825" cy="553998"/>
              </a:xfrm>
              <a:prstGeom prst="rect">
                <a:avLst/>
              </a:prstGeom>
              <a:noFill/>
            </p:spPr>
            <p:txBody>
              <a:bodyPr wrap="square" rtlCol="0">
                <a:spAutoFit/>
              </a:bodyPr>
              <a:lstStyle/>
              <a:p>
                <a:r>
                  <a:rPr lang="en-US" sz="1600" b="1" i="0" dirty="0">
                    <a:solidFill>
                      <a:schemeClr val="bg1"/>
                    </a:solidFill>
                    <a:effectLst/>
                    <a:latin typeface="Nunito" pitchFamily="2" charset="0"/>
                  </a:rPr>
                  <a:t>Websites</a:t>
                </a:r>
              </a:p>
              <a:p>
                <a:r>
                  <a:rPr lang="en-US" sz="1400" b="0" i="0" dirty="0">
                    <a:solidFill>
                      <a:schemeClr val="bg1"/>
                    </a:solidFill>
                    <a:effectLst/>
                    <a:latin typeface="Nunito" pitchFamily="2" charset="0"/>
                  </a:rPr>
                  <a:t>https://www.oramca.com/</a:t>
                </a:r>
                <a:endParaRPr lang="en-US" sz="1600" b="0" i="0" dirty="0">
                  <a:solidFill>
                    <a:schemeClr val="bg1"/>
                  </a:solidFill>
                  <a:effectLst/>
                  <a:latin typeface="Nunito" pitchFamily="2" charset="0"/>
                </a:endParaRPr>
              </a:p>
            </p:txBody>
          </p:sp>
          <p:cxnSp>
            <p:nvCxnSpPr>
              <p:cNvPr id="9" name="Straight Connector 8">
                <a:extLst>
                  <a:ext uri="{FF2B5EF4-FFF2-40B4-BE49-F238E27FC236}">
                    <a16:creationId xmlns:a16="http://schemas.microsoft.com/office/drawing/2014/main" id="{991EF5B6-E801-E992-62F3-89A9F30FF86A}"/>
                  </a:ext>
                </a:extLst>
              </p:cNvPr>
              <p:cNvCxnSpPr>
                <a:cxnSpLocks/>
              </p:cNvCxnSpPr>
              <p:nvPr/>
            </p:nvCxnSpPr>
            <p:spPr>
              <a:xfrm>
                <a:off x="979149" y="8709157"/>
                <a:ext cx="867128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4" name="TextBox 13">
              <a:extLst>
                <a:ext uri="{FF2B5EF4-FFF2-40B4-BE49-F238E27FC236}">
                  <a16:creationId xmlns:a16="http://schemas.microsoft.com/office/drawing/2014/main" id="{B8508D0C-A5B2-D6FB-4E8F-903C3ADFD0F9}"/>
                </a:ext>
              </a:extLst>
            </p:cNvPr>
            <p:cNvSpPr txBox="1"/>
            <p:nvPr/>
          </p:nvSpPr>
          <p:spPr>
            <a:xfrm>
              <a:off x="5100983" y="9084447"/>
              <a:ext cx="5970291" cy="769441"/>
            </a:xfrm>
            <a:prstGeom prst="rect">
              <a:avLst/>
            </a:prstGeom>
            <a:noFill/>
          </p:spPr>
          <p:txBody>
            <a:bodyPr wrap="square" rtlCol="0">
              <a:spAutoFit/>
            </a:bodyPr>
            <a:lstStyle/>
            <a:p>
              <a:r>
                <a:rPr lang="en-US" sz="1600" b="1" i="0" dirty="0">
                  <a:solidFill>
                    <a:schemeClr val="bg1"/>
                  </a:solidFill>
                  <a:effectLst/>
                  <a:latin typeface="Nunito" pitchFamily="2" charset="0"/>
                </a:rPr>
                <a:t>Locations</a:t>
              </a:r>
            </a:p>
            <a:p>
              <a:r>
                <a:rPr lang="en-US" sz="1400" b="0" i="0" dirty="0">
                  <a:solidFill>
                    <a:schemeClr val="bg1"/>
                  </a:solidFill>
                  <a:effectLst/>
                  <a:latin typeface="Nunito" pitchFamily="2" charset="0"/>
                </a:rPr>
                <a:t>Boston/Needham, MA (Headquarters) </a:t>
              </a:r>
            </a:p>
            <a:p>
              <a:r>
                <a:rPr lang="en-US" sz="1400" b="0" i="0" dirty="0">
                  <a:solidFill>
                    <a:schemeClr val="bg1"/>
                  </a:solidFill>
                  <a:effectLst/>
                  <a:latin typeface="Nunito" pitchFamily="2" charset="0"/>
                </a:rPr>
                <a:t>Los Angeles/Orange County, CA</a:t>
              </a:r>
            </a:p>
          </p:txBody>
        </p:sp>
      </p:grpSp>
      <p:pic>
        <p:nvPicPr>
          <p:cNvPr id="20" name="Graphic 19" descr="Eye with solid fill">
            <a:extLst>
              <a:ext uri="{FF2B5EF4-FFF2-40B4-BE49-F238E27FC236}">
                <a16:creationId xmlns:a16="http://schemas.microsoft.com/office/drawing/2014/main" id="{2FD6E4F9-254C-180C-7D18-CB4E6FB76DF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174311" y="333494"/>
            <a:ext cx="1319963" cy="1319963"/>
          </a:xfrm>
          <a:prstGeom prst="rect">
            <a:avLst/>
          </a:prstGeom>
        </p:spPr>
      </p:pic>
      <p:sp>
        <p:nvSpPr>
          <p:cNvPr id="5" name="TextBox 4">
            <a:extLst>
              <a:ext uri="{FF2B5EF4-FFF2-40B4-BE49-F238E27FC236}">
                <a16:creationId xmlns:a16="http://schemas.microsoft.com/office/drawing/2014/main" id="{4ED948DA-27A0-7004-5548-770A51B3A545}"/>
              </a:ext>
            </a:extLst>
          </p:cNvPr>
          <p:cNvSpPr txBox="1"/>
          <p:nvPr/>
        </p:nvSpPr>
        <p:spPr>
          <a:xfrm>
            <a:off x="333859" y="720831"/>
            <a:ext cx="18288000" cy="646331"/>
          </a:xfrm>
          <a:prstGeom prst="rect">
            <a:avLst/>
          </a:prstGeom>
          <a:noFill/>
        </p:spPr>
        <p:txBody>
          <a:bodyPr wrap="square" rtlCol="0">
            <a:spAutoFit/>
          </a:bodyPr>
          <a:lstStyle/>
          <a:p>
            <a:pPr algn="ctr"/>
            <a:r>
              <a:rPr lang="en-US" sz="3600" b="1" dirty="0">
                <a:solidFill>
                  <a:srgbClr val="00B0F0"/>
                </a:solidFill>
                <a:latin typeface="Roboto" panose="02000000000000000000" pitchFamily="2" charset="0"/>
                <a:ea typeface="Roboto" panose="02000000000000000000" pitchFamily="2" charset="0"/>
                <a:cs typeface="Roboto" panose="02000000000000000000" pitchFamily="2" charset="0"/>
              </a:rPr>
              <a:t>IS THIS </a:t>
            </a:r>
            <a:r>
              <a:rPr lang="en-US" sz="3600" b="1" dirty="0">
                <a:solidFill>
                  <a:srgbClr val="002060"/>
                </a:solidFill>
                <a:latin typeface="Roboto" panose="02000000000000000000" pitchFamily="2" charset="0"/>
                <a:ea typeface="Roboto" panose="02000000000000000000" pitchFamily="2" charset="0"/>
                <a:cs typeface="Roboto" panose="02000000000000000000" pitchFamily="2" charset="0"/>
              </a:rPr>
              <a:t>LEGIT?</a:t>
            </a:r>
          </a:p>
        </p:txBody>
      </p:sp>
      <p:pic>
        <p:nvPicPr>
          <p:cNvPr id="8" name="Picture 7" descr="Shape, rectangle&#10;&#10;Description automatically generated">
            <a:extLst>
              <a:ext uri="{FF2B5EF4-FFF2-40B4-BE49-F238E27FC236}">
                <a16:creationId xmlns:a16="http://schemas.microsoft.com/office/drawing/2014/main" id="{AC3B3DFB-23D0-FD94-09E3-0EE20A190A6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92629" y="1317698"/>
            <a:ext cx="10109702" cy="7551306"/>
          </a:xfrm>
          <a:prstGeom prst="rect">
            <a:avLst/>
          </a:prstGeom>
        </p:spPr>
      </p:pic>
      <p:grpSp>
        <p:nvGrpSpPr>
          <p:cNvPr id="13" name="Group 12">
            <a:extLst>
              <a:ext uri="{FF2B5EF4-FFF2-40B4-BE49-F238E27FC236}">
                <a16:creationId xmlns:a16="http://schemas.microsoft.com/office/drawing/2014/main" id="{432DFB5C-75A1-3517-40E3-6103798BC699}"/>
              </a:ext>
            </a:extLst>
          </p:cNvPr>
          <p:cNvGrpSpPr/>
          <p:nvPr/>
        </p:nvGrpSpPr>
        <p:grpSpPr>
          <a:xfrm>
            <a:off x="4084684" y="2030776"/>
            <a:ext cx="9525593" cy="6518535"/>
            <a:chOff x="-488747" y="2256705"/>
            <a:chExt cx="6160223" cy="4601296"/>
          </a:xfrm>
        </p:grpSpPr>
        <p:pic>
          <p:nvPicPr>
            <p:cNvPr id="16" name="Picture 15" descr="Shape, rectangle&#10;&#10;Description automatically generated">
              <a:extLst>
                <a:ext uri="{FF2B5EF4-FFF2-40B4-BE49-F238E27FC236}">
                  <a16:creationId xmlns:a16="http://schemas.microsoft.com/office/drawing/2014/main" id="{E470A53F-FBD6-3B11-C28A-0D3FB10A488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8747" y="2256705"/>
              <a:ext cx="6160223" cy="4601296"/>
            </a:xfrm>
            <a:prstGeom prst="rect">
              <a:avLst/>
            </a:prstGeom>
          </p:spPr>
        </p:pic>
        <p:pic>
          <p:nvPicPr>
            <p:cNvPr id="17" name="Picture Placeholder 7" descr="Graphical user interface, text, application, email&#10;&#10;Description automatically generated">
              <a:extLst>
                <a:ext uri="{FF2B5EF4-FFF2-40B4-BE49-F238E27FC236}">
                  <a16:creationId xmlns:a16="http://schemas.microsoft.com/office/drawing/2014/main" id="{A9D73B19-C212-2540-C7EA-98C5F23808B6}"/>
                </a:ext>
              </a:extLst>
            </p:cNvPr>
            <p:cNvPicPr>
              <a:picLocks noChangeAspect="1"/>
            </p:cNvPicPr>
            <p:nvPr/>
          </p:nvPicPr>
          <p:blipFill rotWithShape="1">
            <a:blip r:embed="rId6">
              <a:extLst>
                <a:ext uri="{28A0092B-C50C-407E-A947-70E740481C1C}">
                  <a14:useLocalDpi xmlns:a14="http://schemas.microsoft.com/office/drawing/2010/main" val="0"/>
                </a:ext>
              </a:extLst>
            </a:blip>
            <a:srcRect l="-163" t="-396" r="50567" b="43038"/>
            <a:stretch/>
          </p:blipFill>
          <p:spPr>
            <a:xfrm>
              <a:off x="-60035" y="2919847"/>
              <a:ext cx="5246514" cy="3434959"/>
            </a:xfrm>
            <a:prstGeom prst="rect">
              <a:avLst/>
            </a:prstGeom>
          </p:spPr>
        </p:pic>
      </p:grpSp>
      <p:pic>
        <p:nvPicPr>
          <p:cNvPr id="18" name="Graphic 17" descr="No sign outline">
            <a:extLst>
              <a:ext uri="{FF2B5EF4-FFF2-40B4-BE49-F238E27FC236}">
                <a16:creationId xmlns:a16="http://schemas.microsoft.com/office/drawing/2014/main" id="{2A782AA2-A5C4-7C90-E70E-90DC7FE8480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314793" y="1863935"/>
            <a:ext cx="7405204" cy="7078809"/>
          </a:xfrm>
          <a:prstGeom prst="rect">
            <a:avLst/>
          </a:prstGeom>
          <a:effectLst>
            <a:outerShdw blurRad="101600" dist="50800" dir="2700000" algn="tl" rotWithShape="0">
              <a:prstClr val="black">
                <a:alpha val="20000"/>
              </a:prstClr>
            </a:outerShdw>
          </a:effectLst>
        </p:spPr>
      </p:pic>
      <p:sp>
        <p:nvSpPr>
          <p:cNvPr id="6" name="Rectangle 5">
            <a:extLst>
              <a:ext uri="{FF2B5EF4-FFF2-40B4-BE49-F238E27FC236}">
                <a16:creationId xmlns:a16="http://schemas.microsoft.com/office/drawing/2014/main" id="{669707CE-0D34-8DB6-B83E-91FFAB536DE0}"/>
              </a:ext>
            </a:extLst>
          </p:cNvPr>
          <p:cNvSpPr/>
          <p:nvPr/>
        </p:nvSpPr>
        <p:spPr>
          <a:xfrm>
            <a:off x="8032652" y="3277773"/>
            <a:ext cx="1097086" cy="281354"/>
          </a:xfrm>
          <a:prstGeom prst="rect">
            <a:avLst/>
          </a:prstGeom>
          <a:solidFill>
            <a:srgbClr val="FF0000">
              <a:alpha val="16080"/>
            </a:srgbClr>
          </a:solidFill>
          <a:ln w="38100">
            <a:solidFill>
              <a:srgbClr val="E15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518900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6"/>
                                        </p:tgtEl>
                                        <p:attrNameLst>
                                          <p:attrName>style.visibility</p:attrName>
                                        </p:attrNameLst>
                                      </p:cBhvr>
                                      <p:to>
                                        <p:strVal val="visible"/>
                                      </p:to>
                                    </p:set>
                                  </p:childTnLst>
                                </p:cTn>
                              </p:par>
                              <p:par>
                                <p:cTn id="10" presetID="26" presetClass="emph" presetSubtype="0" repeatCount="indefinite" fill="hold" grpId="1" nodeType="withEffect">
                                  <p:stCondLst>
                                    <p:cond delay="0"/>
                                  </p:stCondLst>
                                  <p:endCondLst>
                                    <p:cond evt="onNext" delay="0">
                                      <p:tgtEl>
                                        <p:sldTgt/>
                                      </p:tgtEl>
                                    </p:cond>
                                  </p:endCondLst>
                                  <p:childTnLst>
                                    <p:animEffect transition="out" filter="fade">
                                      <p:cBhvr>
                                        <p:cTn id="11" dur="1000" tmFilter="0, 0; .2, .5; .8, .5; 1, 0"/>
                                        <p:tgtEl>
                                          <p:spTgt spid="6"/>
                                        </p:tgtEl>
                                      </p:cBhvr>
                                    </p:animEffect>
                                    <p:animScale>
                                      <p:cBhvr>
                                        <p:cTn id="12" dur="500"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4B3241-506A-19EB-E806-98F94122EF71}"/>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CDD60CA5-3440-9D1A-A660-82737A5A312D}"/>
              </a:ext>
            </a:extLst>
          </p:cNvPr>
          <p:cNvSpPr/>
          <p:nvPr/>
        </p:nvSpPr>
        <p:spPr>
          <a:xfrm>
            <a:off x="64749" y="-13910"/>
            <a:ext cx="18288000" cy="10287000"/>
          </a:xfrm>
          <a:prstGeom prst="rect">
            <a:avLst/>
          </a:prstGeom>
          <a:solidFill>
            <a:srgbClr val="406287"/>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5400" b="1" dirty="0">
              <a:solidFill>
                <a:srgbClr val="00B0F0"/>
              </a:solidFill>
              <a:latin typeface="Roboto" panose="02000000000000000000" pitchFamily="2" charset="0"/>
              <a:ea typeface="Roboto" panose="02000000000000000000" pitchFamily="2" charset="0"/>
              <a:cs typeface="Roboto" panose="02000000000000000000" pitchFamily="2" charset="0"/>
            </a:endParaRPr>
          </a:p>
        </p:txBody>
      </p:sp>
      <p:pic>
        <p:nvPicPr>
          <p:cNvPr id="2" name="Picture 1">
            <a:extLst>
              <a:ext uri="{FF2B5EF4-FFF2-40B4-BE49-F238E27FC236}">
                <a16:creationId xmlns:a16="http://schemas.microsoft.com/office/drawing/2014/main" id="{12DC154D-7912-1A5B-9BF3-31E5383FB1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88549" y="660228"/>
            <a:ext cx="2320302" cy="788903"/>
          </a:xfrm>
          <a:prstGeom prst="rect">
            <a:avLst/>
          </a:prstGeom>
        </p:spPr>
      </p:pic>
      <p:grpSp>
        <p:nvGrpSpPr>
          <p:cNvPr id="15" name="Group 14">
            <a:extLst>
              <a:ext uri="{FF2B5EF4-FFF2-40B4-BE49-F238E27FC236}">
                <a16:creationId xmlns:a16="http://schemas.microsoft.com/office/drawing/2014/main" id="{F2D3075B-F7D8-4F78-146C-60A3BDABB13D}"/>
              </a:ext>
            </a:extLst>
          </p:cNvPr>
          <p:cNvGrpSpPr/>
          <p:nvPr/>
        </p:nvGrpSpPr>
        <p:grpSpPr>
          <a:xfrm>
            <a:off x="979149" y="8709157"/>
            <a:ext cx="12520246" cy="1421730"/>
            <a:chOff x="979149" y="8709157"/>
            <a:chExt cx="12520246" cy="1421730"/>
          </a:xfrm>
        </p:grpSpPr>
        <p:grpSp>
          <p:nvGrpSpPr>
            <p:cNvPr id="12" name="Group 11">
              <a:extLst>
                <a:ext uri="{FF2B5EF4-FFF2-40B4-BE49-F238E27FC236}">
                  <a16:creationId xmlns:a16="http://schemas.microsoft.com/office/drawing/2014/main" id="{CC3C2B32-E0A9-90C1-54FA-DABB794D8D1A}"/>
                </a:ext>
              </a:extLst>
            </p:cNvPr>
            <p:cNvGrpSpPr/>
            <p:nvPr/>
          </p:nvGrpSpPr>
          <p:grpSpPr>
            <a:xfrm>
              <a:off x="979149" y="8709157"/>
              <a:ext cx="12520246" cy="1421730"/>
              <a:chOff x="979149" y="8709157"/>
              <a:chExt cx="12520246" cy="1421730"/>
            </a:xfrm>
          </p:grpSpPr>
          <p:sp>
            <p:nvSpPr>
              <p:cNvPr id="4" name="TextBox 3">
                <a:extLst>
                  <a:ext uri="{FF2B5EF4-FFF2-40B4-BE49-F238E27FC236}">
                    <a16:creationId xmlns:a16="http://schemas.microsoft.com/office/drawing/2014/main" id="{6A0D5C79-44B4-9429-F4C5-DE42ECBDACE6}"/>
                  </a:ext>
                </a:extLst>
              </p:cNvPr>
              <p:cNvSpPr txBox="1"/>
              <p:nvPr/>
            </p:nvSpPr>
            <p:spPr>
              <a:xfrm>
                <a:off x="979149" y="9084447"/>
                <a:ext cx="2481503" cy="1046440"/>
              </a:xfrm>
              <a:prstGeom prst="rect">
                <a:avLst/>
              </a:prstGeom>
              <a:noFill/>
            </p:spPr>
            <p:txBody>
              <a:bodyPr wrap="square" rtlCol="0">
                <a:spAutoFit/>
              </a:bodyPr>
              <a:lstStyle/>
              <a:p>
                <a:r>
                  <a:rPr lang="en-US" sz="1600" b="1" i="0" dirty="0">
                    <a:solidFill>
                      <a:schemeClr val="bg1"/>
                    </a:solidFill>
                    <a:effectLst/>
                    <a:latin typeface="Nunito" pitchFamily="2" charset="0"/>
                  </a:rPr>
                  <a:t>Telephone</a:t>
                </a:r>
              </a:p>
              <a:p>
                <a:r>
                  <a:rPr lang="en-US" sz="1400" b="0" i="0" dirty="0">
                    <a:solidFill>
                      <a:schemeClr val="bg1"/>
                    </a:solidFill>
                    <a:effectLst/>
                    <a:latin typeface="Nunito" pitchFamily="2" charset="0"/>
                  </a:rPr>
                  <a:t>617-933-5060</a:t>
                </a:r>
              </a:p>
              <a:p>
                <a:r>
                  <a:rPr lang="en-US" sz="1400" dirty="0">
                    <a:solidFill>
                      <a:schemeClr val="bg1"/>
                    </a:solidFill>
                    <a:latin typeface="Nunito" pitchFamily="2" charset="0"/>
                  </a:rPr>
                  <a:t>949-832-1120</a:t>
                </a:r>
              </a:p>
              <a:p>
                <a:endParaRPr lang="en-US" sz="1600" b="0" i="0" dirty="0">
                  <a:solidFill>
                    <a:schemeClr val="bg1"/>
                  </a:solidFill>
                  <a:effectLst/>
                  <a:latin typeface="Nunito" pitchFamily="2" charset="0"/>
                </a:endParaRPr>
              </a:p>
            </p:txBody>
          </p:sp>
          <p:sp>
            <p:nvSpPr>
              <p:cNvPr id="7" name="TextBox 6">
                <a:extLst>
                  <a:ext uri="{FF2B5EF4-FFF2-40B4-BE49-F238E27FC236}">
                    <a16:creationId xmlns:a16="http://schemas.microsoft.com/office/drawing/2014/main" id="{8AC2FF93-486A-DDE4-F4EF-AEC36B035748}"/>
                  </a:ext>
                </a:extLst>
              </p:cNvPr>
              <p:cNvSpPr txBox="1"/>
              <p:nvPr/>
            </p:nvSpPr>
            <p:spPr>
              <a:xfrm>
                <a:off x="10614570" y="9084447"/>
                <a:ext cx="2884825" cy="553998"/>
              </a:xfrm>
              <a:prstGeom prst="rect">
                <a:avLst/>
              </a:prstGeom>
              <a:noFill/>
            </p:spPr>
            <p:txBody>
              <a:bodyPr wrap="square" rtlCol="0">
                <a:spAutoFit/>
              </a:bodyPr>
              <a:lstStyle/>
              <a:p>
                <a:r>
                  <a:rPr lang="en-US" sz="1600" b="1" i="0" dirty="0">
                    <a:solidFill>
                      <a:schemeClr val="bg1"/>
                    </a:solidFill>
                    <a:effectLst/>
                    <a:latin typeface="Nunito" pitchFamily="2" charset="0"/>
                  </a:rPr>
                  <a:t>Websites</a:t>
                </a:r>
              </a:p>
              <a:p>
                <a:r>
                  <a:rPr lang="en-US" sz="1400" b="0" i="0" dirty="0">
                    <a:solidFill>
                      <a:schemeClr val="bg1"/>
                    </a:solidFill>
                    <a:effectLst/>
                    <a:latin typeface="Nunito" pitchFamily="2" charset="0"/>
                  </a:rPr>
                  <a:t>https://www.oramca.com/</a:t>
                </a:r>
                <a:endParaRPr lang="en-US" sz="1600" b="0" i="0" dirty="0">
                  <a:solidFill>
                    <a:schemeClr val="bg1"/>
                  </a:solidFill>
                  <a:effectLst/>
                  <a:latin typeface="Nunito" pitchFamily="2" charset="0"/>
                </a:endParaRPr>
              </a:p>
            </p:txBody>
          </p:sp>
          <p:cxnSp>
            <p:nvCxnSpPr>
              <p:cNvPr id="9" name="Straight Connector 8">
                <a:extLst>
                  <a:ext uri="{FF2B5EF4-FFF2-40B4-BE49-F238E27FC236}">
                    <a16:creationId xmlns:a16="http://schemas.microsoft.com/office/drawing/2014/main" id="{7A67F6A7-425B-43B6-088A-F8BB64D7C1E4}"/>
                  </a:ext>
                </a:extLst>
              </p:cNvPr>
              <p:cNvCxnSpPr>
                <a:cxnSpLocks/>
              </p:cNvCxnSpPr>
              <p:nvPr/>
            </p:nvCxnSpPr>
            <p:spPr>
              <a:xfrm>
                <a:off x="979149" y="8709157"/>
                <a:ext cx="867128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4" name="TextBox 13">
              <a:extLst>
                <a:ext uri="{FF2B5EF4-FFF2-40B4-BE49-F238E27FC236}">
                  <a16:creationId xmlns:a16="http://schemas.microsoft.com/office/drawing/2014/main" id="{848EED21-4F92-37E7-4610-2FCEA4D5E92A}"/>
                </a:ext>
              </a:extLst>
            </p:cNvPr>
            <p:cNvSpPr txBox="1"/>
            <p:nvPr/>
          </p:nvSpPr>
          <p:spPr>
            <a:xfrm>
              <a:off x="5100983" y="9084447"/>
              <a:ext cx="5970291" cy="769441"/>
            </a:xfrm>
            <a:prstGeom prst="rect">
              <a:avLst/>
            </a:prstGeom>
            <a:noFill/>
          </p:spPr>
          <p:txBody>
            <a:bodyPr wrap="square" rtlCol="0">
              <a:spAutoFit/>
            </a:bodyPr>
            <a:lstStyle/>
            <a:p>
              <a:r>
                <a:rPr lang="en-US" sz="1600" b="1" i="0" dirty="0">
                  <a:solidFill>
                    <a:schemeClr val="bg1"/>
                  </a:solidFill>
                  <a:effectLst/>
                  <a:latin typeface="Nunito" pitchFamily="2" charset="0"/>
                </a:rPr>
                <a:t>Locations</a:t>
              </a:r>
            </a:p>
            <a:p>
              <a:r>
                <a:rPr lang="en-US" sz="1400" b="0" i="0" dirty="0">
                  <a:solidFill>
                    <a:schemeClr val="bg1"/>
                  </a:solidFill>
                  <a:effectLst/>
                  <a:latin typeface="Nunito" pitchFamily="2" charset="0"/>
                </a:rPr>
                <a:t>Boston/Needham, MA (Headquarters) </a:t>
              </a:r>
            </a:p>
            <a:p>
              <a:r>
                <a:rPr lang="en-US" sz="1400" b="0" i="0" dirty="0">
                  <a:solidFill>
                    <a:schemeClr val="bg1"/>
                  </a:solidFill>
                  <a:effectLst/>
                  <a:latin typeface="Nunito" pitchFamily="2" charset="0"/>
                </a:rPr>
                <a:t>Los Angeles/Orange County, CA</a:t>
              </a:r>
            </a:p>
          </p:txBody>
        </p:sp>
      </p:grpSp>
      <p:sp>
        <p:nvSpPr>
          <p:cNvPr id="5" name="Text Placeholder 2">
            <a:extLst>
              <a:ext uri="{FF2B5EF4-FFF2-40B4-BE49-F238E27FC236}">
                <a16:creationId xmlns:a16="http://schemas.microsoft.com/office/drawing/2014/main" id="{42A8B01F-7D78-E236-C575-9247F77247BA}"/>
              </a:ext>
            </a:extLst>
          </p:cNvPr>
          <p:cNvSpPr txBox="1">
            <a:spLocks/>
          </p:cNvSpPr>
          <p:nvPr/>
        </p:nvSpPr>
        <p:spPr>
          <a:xfrm>
            <a:off x="1486025" y="613746"/>
            <a:ext cx="3728242" cy="788902"/>
          </a:xfrm>
          <a:prstGeom prst="rect">
            <a:avLst/>
          </a:prstGeom>
        </p:spPr>
        <p:txBody>
          <a:bodyPr/>
          <a:lstStyle>
            <a:lvl1pPr marL="0" indent="0" algn="l" defTabSz="914400" rtl="0" eaLnBrk="1" latinLnBrk="0" hangingPunct="1">
              <a:lnSpc>
                <a:spcPct val="150000"/>
              </a:lnSpc>
              <a:spcBef>
                <a:spcPts val="1000"/>
              </a:spcBef>
              <a:buFont typeface="Arial" panose="020B0604020202020204" pitchFamily="34" charset="0"/>
              <a:buNone/>
              <a:defRPr sz="1400" kern="1200">
                <a:solidFill>
                  <a:schemeClr val="tx1"/>
                </a:solidFill>
                <a:latin typeface="Avenir Next" panose="020B0503020202020204" pitchFamily="34" charset="0"/>
                <a:ea typeface="+mn-ea"/>
                <a:cs typeface="+mn-cs"/>
              </a:defRPr>
            </a:lvl1pPr>
            <a:lvl2pPr marL="230188" indent="-111125" algn="l" defTabSz="914400" rtl="0" eaLnBrk="1" latinLnBrk="0" hangingPunct="1">
              <a:lnSpc>
                <a:spcPct val="150000"/>
              </a:lnSpc>
              <a:spcBef>
                <a:spcPts val="500"/>
              </a:spcBef>
              <a:buFont typeface="Arial" panose="020B0604020202020204" pitchFamily="34" charset="0"/>
              <a:buChar char="•"/>
              <a:tabLst/>
              <a:defRPr sz="1400" kern="1200">
                <a:solidFill>
                  <a:schemeClr val="tx1"/>
                </a:solidFill>
                <a:latin typeface="Avenir Next" panose="020B0503020202020204" pitchFamily="34" charset="0"/>
                <a:ea typeface="+mn-ea"/>
                <a:cs typeface="+mn-cs"/>
              </a:defRPr>
            </a:lvl2pPr>
            <a:lvl3pPr marL="519113" indent="-112713" algn="l" defTabSz="914400" rtl="0" eaLnBrk="1" latinLnBrk="0" hangingPunct="1">
              <a:lnSpc>
                <a:spcPct val="150000"/>
              </a:lnSpc>
              <a:spcBef>
                <a:spcPts val="500"/>
              </a:spcBef>
              <a:buFont typeface="Arial" panose="020B0604020202020204" pitchFamily="34" charset="0"/>
              <a:buChar char="•"/>
              <a:tabLst/>
              <a:defRPr sz="1200" kern="1200">
                <a:solidFill>
                  <a:schemeClr val="tx1"/>
                </a:solidFill>
                <a:latin typeface="Avenir Next" panose="020B0503020202020204" pitchFamily="34" charset="0"/>
                <a:ea typeface="+mn-ea"/>
                <a:cs typeface="+mn-cs"/>
              </a:defRPr>
            </a:lvl3pPr>
            <a:lvl4pPr marL="630238" indent="-111125" algn="l" defTabSz="914400" rtl="0" eaLnBrk="1" latinLnBrk="0" hangingPunct="1">
              <a:lnSpc>
                <a:spcPct val="150000"/>
              </a:lnSpc>
              <a:spcBef>
                <a:spcPts val="500"/>
              </a:spcBef>
              <a:buFont typeface="Arial" panose="020B0604020202020204" pitchFamily="34" charset="0"/>
              <a:buChar char="•"/>
              <a:tabLst/>
              <a:defRPr sz="1200" kern="1200">
                <a:solidFill>
                  <a:schemeClr val="tx1"/>
                </a:solidFill>
                <a:latin typeface="Avenir Next" panose="020B0503020202020204" pitchFamily="34" charset="0"/>
                <a:ea typeface="+mn-ea"/>
                <a:cs typeface="+mn-cs"/>
              </a:defRPr>
            </a:lvl4pPr>
            <a:lvl5pPr marL="806450" indent="-120650" algn="l" defTabSz="914400" rtl="0" eaLnBrk="1" latinLnBrk="0" hangingPunct="1">
              <a:lnSpc>
                <a:spcPct val="150000"/>
              </a:lnSpc>
              <a:spcBef>
                <a:spcPts val="500"/>
              </a:spcBef>
              <a:buFont typeface="Arial" panose="020B0604020202020204" pitchFamily="34" charset="0"/>
              <a:buChar char="•"/>
              <a:tabLst/>
              <a:defRPr sz="1000" kern="1200">
                <a:solidFill>
                  <a:schemeClr val="tx1"/>
                </a:solidFill>
                <a:latin typeface="Avenir Next" panose="020B05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600" b="1" dirty="0">
                <a:solidFill>
                  <a:srgbClr val="00B0F0"/>
                </a:solidFill>
                <a:latin typeface="Roboto" panose="02000000000000000000" pitchFamily="2" charset="0"/>
                <a:ea typeface="Roboto" panose="02000000000000000000" pitchFamily="2" charset="0"/>
                <a:cs typeface="Roboto" panose="02000000000000000000" pitchFamily="2" charset="0"/>
              </a:rPr>
              <a:t>IS THIS LEGIT?</a:t>
            </a:r>
          </a:p>
        </p:txBody>
      </p:sp>
      <p:pic>
        <p:nvPicPr>
          <p:cNvPr id="17" name="Picture 16" descr="Shape, rectangle&#10;&#10;Description automatically generated">
            <a:extLst>
              <a:ext uri="{FF2B5EF4-FFF2-40B4-BE49-F238E27FC236}">
                <a16:creationId xmlns:a16="http://schemas.microsoft.com/office/drawing/2014/main" id="{EBB047F5-4AD1-932A-22BE-A60DBBC79AD9}"/>
              </a:ext>
            </a:extLst>
          </p:cNvPr>
          <p:cNvPicPr>
            <a:picLocks noChangeAspect="1"/>
          </p:cNvPicPr>
          <p:nvPr/>
        </p:nvPicPr>
        <p:blipFill rotWithShape="1">
          <a:blip r:embed="rId3">
            <a:extLst>
              <a:ext uri="{28A0092B-C50C-407E-A947-70E740481C1C}">
                <a14:useLocalDpi xmlns:a14="http://schemas.microsoft.com/office/drawing/2010/main" val="0"/>
              </a:ext>
            </a:extLst>
          </a:blip>
          <a:srcRect b="5852"/>
          <a:stretch/>
        </p:blipFill>
        <p:spPr>
          <a:xfrm>
            <a:off x="186579" y="1347881"/>
            <a:ext cx="9053614" cy="6985987"/>
          </a:xfrm>
          <a:prstGeom prst="rect">
            <a:avLst/>
          </a:prstGeom>
          <a:effectLst>
            <a:reflection blurRad="6350" stA="52000" endA="300" endPos="35000" dir="5400000" sy="-100000" algn="bl" rotWithShape="0"/>
          </a:effectLst>
        </p:spPr>
      </p:pic>
      <p:pic>
        <p:nvPicPr>
          <p:cNvPr id="23" name="Picture 22" descr="Shape, rectangle&#10;&#10;Description automatically generated">
            <a:extLst>
              <a:ext uri="{FF2B5EF4-FFF2-40B4-BE49-F238E27FC236}">
                <a16:creationId xmlns:a16="http://schemas.microsoft.com/office/drawing/2014/main" id="{2F64660C-29A5-C78F-C6FD-5ED0465855CA}"/>
              </a:ext>
            </a:extLst>
          </p:cNvPr>
          <p:cNvPicPr>
            <a:picLocks noChangeAspect="1"/>
          </p:cNvPicPr>
          <p:nvPr/>
        </p:nvPicPr>
        <p:blipFill rotWithShape="1">
          <a:blip r:embed="rId3">
            <a:extLst>
              <a:ext uri="{28A0092B-C50C-407E-A947-70E740481C1C}">
                <a14:useLocalDpi xmlns:a14="http://schemas.microsoft.com/office/drawing/2010/main" val="0"/>
              </a:ext>
            </a:extLst>
          </a:blip>
          <a:srcRect b="5852"/>
          <a:stretch/>
        </p:blipFill>
        <p:spPr>
          <a:xfrm>
            <a:off x="8579909" y="1331364"/>
            <a:ext cx="9640912" cy="7058128"/>
          </a:xfrm>
          <a:prstGeom prst="rect">
            <a:avLst/>
          </a:prstGeom>
          <a:effectLst>
            <a:reflection blurRad="6350" stA="52000" endA="300" endPos="35000" dir="5400000" sy="-100000" algn="bl" rotWithShape="0"/>
          </a:effectLst>
        </p:spPr>
      </p:pic>
      <p:sp>
        <p:nvSpPr>
          <p:cNvPr id="24" name="TextBox 23">
            <a:extLst>
              <a:ext uri="{FF2B5EF4-FFF2-40B4-BE49-F238E27FC236}">
                <a16:creationId xmlns:a16="http://schemas.microsoft.com/office/drawing/2014/main" id="{BC60DAE3-ADF3-D787-3EBF-28EC33ED5153}"/>
              </a:ext>
            </a:extLst>
          </p:cNvPr>
          <p:cNvSpPr txBox="1"/>
          <p:nvPr/>
        </p:nvSpPr>
        <p:spPr>
          <a:xfrm>
            <a:off x="9812305" y="855447"/>
            <a:ext cx="5669280" cy="646331"/>
          </a:xfrm>
          <a:prstGeom prst="rect">
            <a:avLst/>
          </a:prstGeom>
          <a:noFill/>
        </p:spPr>
        <p:txBody>
          <a:bodyPr wrap="square" rtlCol="0">
            <a:spAutoFit/>
          </a:bodyPr>
          <a:lstStyle/>
          <a:p>
            <a:r>
              <a:rPr lang="en-US" sz="3600" b="1" dirty="0">
                <a:solidFill>
                  <a:srgbClr val="00B0F0"/>
                </a:solidFill>
                <a:latin typeface="Roboto" panose="02000000000000000000" pitchFamily="2" charset="0"/>
                <a:ea typeface="Roboto" panose="02000000000000000000" pitchFamily="2" charset="0"/>
                <a:cs typeface="Roboto" panose="02000000000000000000" pitchFamily="2" charset="0"/>
              </a:rPr>
              <a:t>THIS </a:t>
            </a:r>
            <a:r>
              <a:rPr lang="en-US" sz="3600" b="1" dirty="0">
                <a:solidFill>
                  <a:srgbClr val="002060"/>
                </a:solidFill>
                <a:latin typeface="Roboto" panose="02000000000000000000" pitchFamily="2" charset="0"/>
                <a:ea typeface="Roboto" panose="02000000000000000000" pitchFamily="2" charset="0"/>
                <a:cs typeface="Roboto" panose="02000000000000000000" pitchFamily="2" charset="0"/>
              </a:rPr>
              <a:t>IS LEGIT.</a:t>
            </a:r>
          </a:p>
        </p:txBody>
      </p:sp>
      <p:pic>
        <p:nvPicPr>
          <p:cNvPr id="19" name="object 5">
            <a:extLst>
              <a:ext uri="{FF2B5EF4-FFF2-40B4-BE49-F238E27FC236}">
                <a16:creationId xmlns:a16="http://schemas.microsoft.com/office/drawing/2014/main" id="{47BE545D-562D-1422-109A-A706DB0DA135}"/>
              </a:ext>
            </a:extLst>
          </p:cNvPr>
          <p:cNvPicPr/>
          <p:nvPr/>
        </p:nvPicPr>
        <p:blipFill>
          <a:blip r:embed="rId4" cstate="print"/>
          <a:stretch>
            <a:fillRect/>
          </a:stretch>
        </p:blipFill>
        <p:spPr>
          <a:xfrm>
            <a:off x="910349" y="2476707"/>
            <a:ext cx="7572469" cy="5640352"/>
          </a:xfrm>
          <a:prstGeom prst="rect">
            <a:avLst/>
          </a:prstGeom>
          <a:effectLst>
            <a:reflection blurRad="6350" stA="52000" endA="300" endPos="35000" dir="5400000" sy="-100000" algn="bl" rotWithShape="0"/>
          </a:effectLst>
        </p:spPr>
      </p:pic>
      <p:pic>
        <p:nvPicPr>
          <p:cNvPr id="20" name="object 8">
            <a:extLst>
              <a:ext uri="{FF2B5EF4-FFF2-40B4-BE49-F238E27FC236}">
                <a16:creationId xmlns:a16="http://schemas.microsoft.com/office/drawing/2014/main" id="{6629C4DE-B375-CB9D-5A5F-44EF8490ACAD}"/>
              </a:ext>
            </a:extLst>
          </p:cNvPr>
          <p:cNvPicPr/>
          <p:nvPr/>
        </p:nvPicPr>
        <p:blipFill>
          <a:blip r:embed="rId5" cstate="print"/>
          <a:stretch>
            <a:fillRect/>
          </a:stretch>
        </p:blipFill>
        <p:spPr>
          <a:xfrm>
            <a:off x="9240193" y="2285163"/>
            <a:ext cx="8330355" cy="5744500"/>
          </a:xfrm>
          <a:prstGeom prst="rect">
            <a:avLst/>
          </a:prstGeom>
          <a:effectLst>
            <a:reflection blurRad="6350" stA="52000" endA="300" endPos="35000" dir="5400000" sy="-100000" algn="bl" rotWithShape="0"/>
          </a:effectLst>
        </p:spPr>
      </p:pic>
      <p:pic>
        <p:nvPicPr>
          <p:cNvPr id="29" name="Picture 28">
            <a:extLst>
              <a:ext uri="{FF2B5EF4-FFF2-40B4-BE49-F238E27FC236}">
                <a16:creationId xmlns:a16="http://schemas.microsoft.com/office/drawing/2014/main" id="{FFC20B21-3626-0F77-F401-FDF9BE212F10}"/>
              </a:ext>
            </a:extLst>
          </p:cNvPr>
          <p:cNvPicPr>
            <a:picLocks noChangeAspect="1"/>
          </p:cNvPicPr>
          <p:nvPr/>
        </p:nvPicPr>
        <p:blipFill>
          <a:blip r:embed="rId6"/>
          <a:stretch>
            <a:fillRect/>
          </a:stretch>
        </p:blipFill>
        <p:spPr>
          <a:xfrm>
            <a:off x="4008696" y="2421083"/>
            <a:ext cx="732223" cy="334170"/>
          </a:xfrm>
          <a:prstGeom prst="rect">
            <a:avLst/>
          </a:prstGeom>
        </p:spPr>
      </p:pic>
      <p:pic>
        <p:nvPicPr>
          <p:cNvPr id="34" name="object 13">
            <a:extLst>
              <a:ext uri="{FF2B5EF4-FFF2-40B4-BE49-F238E27FC236}">
                <a16:creationId xmlns:a16="http://schemas.microsoft.com/office/drawing/2014/main" id="{B7CB588C-CE0A-1BF0-7B36-D546CB7D2445}"/>
              </a:ext>
            </a:extLst>
          </p:cNvPr>
          <p:cNvPicPr/>
          <p:nvPr/>
        </p:nvPicPr>
        <p:blipFill>
          <a:blip r:embed="rId7" cstate="print"/>
          <a:stretch>
            <a:fillRect/>
          </a:stretch>
        </p:blipFill>
        <p:spPr>
          <a:xfrm>
            <a:off x="2131315" y="660228"/>
            <a:ext cx="6676639" cy="8576106"/>
          </a:xfrm>
          <a:prstGeom prst="rect">
            <a:avLst/>
          </a:prstGeom>
        </p:spPr>
      </p:pic>
      <p:sp>
        <p:nvSpPr>
          <p:cNvPr id="16" name="Rectangle 15">
            <a:extLst>
              <a:ext uri="{FF2B5EF4-FFF2-40B4-BE49-F238E27FC236}">
                <a16:creationId xmlns:a16="http://schemas.microsoft.com/office/drawing/2014/main" id="{F1F5005F-520A-25E2-F921-A5B32DAC57F3}"/>
              </a:ext>
            </a:extLst>
          </p:cNvPr>
          <p:cNvSpPr/>
          <p:nvPr/>
        </p:nvSpPr>
        <p:spPr>
          <a:xfrm>
            <a:off x="10427554" y="2257338"/>
            <a:ext cx="2067822" cy="345185"/>
          </a:xfrm>
          <a:prstGeom prst="rect">
            <a:avLst/>
          </a:prstGeom>
          <a:solidFill>
            <a:schemeClr val="accent6">
              <a:lumMod val="50000"/>
              <a:alpha val="1608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569412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26" presetClass="emph" presetSubtype="0" repeatCount="indefinite" fill="hold" grpId="1" nodeType="withEffect">
                                  <p:stCondLst>
                                    <p:cond delay="0"/>
                                  </p:stCondLst>
                                  <p:endCondLst>
                                    <p:cond evt="onNext" delay="0">
                                      <p:tgtEl>
                                        <p:sldTgt/>
                                      </p:tgtEl>
                                    </p:cond>
                                  </p:endCondLst>
                                  <p:childTnLst>
                                    <p:animEffect transition="out" filter="fade">
                                      <p:cBhvr>
                                        <p:cTn id="8" dur="1000" tmFilter="0, 0; .2, .5; .8, .5; 1, 0"/>
                                        <p:tgtEl>
                                          <p:spTgt spid="16"/>
                                        </p:tgtEl>
                                      </p:cBhvr>
                                    </p:animEffect>
                                    <p:animScale>
                                      <p:cBhvr>
                                        <p:cTn id="9" dur="500" autoRev="1" fill="hold"/>
                                        <p:tgtEl>
                                          <p:spTgt spid="1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DE085F-B231-24C1-DB38-31C3B65FFD8D}"/>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5420D8A7-5688-CE3E-B1F8-FB1B3B32B1A0}"/>
              </a:ext>
            </a:extLst>
          </p:cNvPr>
          <p:cNvSpPr/>
          <p:nvPr/>
        </p:nvSpPr>
        <p:spPr>
          <a:xfrm>
            <a:off x="0" y="0"/>
            <a:ext cx="18288000" cy="10287000"/>
          </a:xfrm>
          <a:prstGeom prst="rect">
            <a:avLst/>
          </a:prstGeom>
          <a:solidFill>
            <a:srgbClr val="4062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5400" b="1" dirty="0">
              <a:solidFill>
                <a:srgbClr val="00B0F0"/>
              </a:solidFill>
              <a:latin typeface="Roboto" panose="02000000000000000000" pitchFamily="2" charset="0"/>
              <a:ea typeface="Roboto" panose="02000000000000000000" pitchFamily="2" charset="0"/>
              <a:cs typeface="Roboto" panose="02000000000000000000" pitchFamily="2" charset="0"/>
            </a:endParaRPr>
          </a:p>
        </p:txBody>
      </p:sp>
      <p:pic>
        <p:nvPicPr>
          <p:cNvPr id="2" name="Picture 1">
            <a:extLst>
              <a:ext uri="{FF2B5EF4-FFF2-40B4-BE49-F238E27FC236}">
                <a16:creationId xmlns:a16="http://schemas.microsoft.com/office/drawing/2014/main" id="{1F292D3B-3CD6-CBEA-7AC9-3E8EF99593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88549" y="660228"/>
            <a:ext cx="2320302" cy="788903"/>
          </a:xfrm>
          <a:prstGeom prst="rect">
            <a:avLst/>
          </a:prstGeom>
        </p:spPr>
      </p:pic>
      <p:grpSp>
        <p:nvGrpSpPr>
          <p:cNvPr id="15" name="Group 14">
            <a:extLst>
              <a:ext uri="{FF2B5EF4-FFF2-40B4-BE49-F238E27FC236}">
                <a16:creationId xmlns:a16="http://schemas.microsoft.com/office/drawing/2014/main" id="{67FEC95E-2C87-18FA-BF15-05B77668A3AD}"/>
              </a:ext>
            </a:extLst>
          </p:cNvPr>
          <p:cNvGrpSpPr/>
          <p:nvPr/>
        </p:nvGrpSpPr>
        <p:grpSpPr>
          <a:xfrm>
            <a:off x="979149" y="8709157"/>
            <a:ext cx="12520246" cy="1144731"/>
            <a:chOff x="979149" y="8709157"/>
            <a:chExt cx="12520246" cy="1144731"/>
          </a:xfrm>
        </p:grpSpPr>
        <p:grpSp>
          <p:nvGrpSpPr>
            <p:cNvPr id="12" name="Group 11">
              <a:extLst>
                <a:ext uri="{FF2B5EF4-FFF2-40B4-BE49-F238E27FC236}">
                  <a16:creationId xmlns:a16="http://schemas.microsoft.com/office/drawing/2014/main" id="{76E12C00-8A1A-FACE-8AF0-80669382F061}"/>
                </a:ext>
              </a:extLst>
            </p:cNvPr>
            <p:cNvGrpSpPr/>
            <p:nvPr/>
          </p:nvGrpSpPr>
          <p:grpSpPr>
            <a:xfrm>
              <a:off x="979149" y="8709157"/>
              <a:ext cx="12520246" cy="1144731"/>
              <a:chOff x="979149" y="8709157"/>
              <a:chExt cx="12520246" cy="1144731"/>
            </a:xfrm>
          </p:grpSpPr>
          <p:sp>
            <p:nvSpPr>
              <p:cNvPr id="4" name="TextBox 3">
                <a:extLst>
                  <a:ext uri="{FF2B5EF4-FFF2-40B4-BE49-F238E27FC236}">
                    <a16:creationId xmlns:a16="http://schemas.microsoft.com/office/drawing/2014/main" id="{1098015A-5C76-5852-3503-D2BAB1FC7F7B}"/>
                  </a:ext>
                </a:extLst>
              </p:cNvPr>
              <p:cNvSpPr txBox="1"/>
              <p:nvPr/>
            </p:nvSpPr>
            <p:spPr>
              <a:xfrm>
                <a:off x="979149" y="9084447"/>
                <a:ext cx="2481503" cy="769441"/>
              </a:xfrm>
              <a:prstGeom prst="rect">
                <a:avLst/>
              </a:prstGeom>
              <a:noFill/>
            </p:spPr>
            <p:txBody>
              <a:bodyPr wrap="square" rtlCol="0">
                <a:spAutoFit/>
              </a:bodyPr>
              <a:lstStyle/>
              <a:p>
                <a:r>
                  <a:rPr lang="en-US" sz="1600" b="1" i="0" dirty="0">
                    <a:solidFill>
                      <a:schemeClr val="bg1"/>
                    </a:solidFill>
                    <a:effectLst/>
                    <a:latin typeface="Nunito" pitchFamily="2" charset="0"/>
                  </a:rPr>
                  <a:t>Telephone</a:t>
                </a:r>
              </a:p>
              <a:p>
                <a:r>
                  <a:rPr lang="en-US" sz="1400" b="0" i="0" dirty="0">
                    <a:solidFill>
                      <a:schemeClr val="bg1"/>
                    </a:solidFill>
                    <a:effectLst/>
                    <a:latin typeface="Nunito" pitchFamily="2" charset="0"/>
                  </a:rPr>
                  <a:t>617-933-5060</a:t>
                </a:r>
              </a:p>
              <a:p>
                <a:r>
                  <a:rPr lang="en-US" sz="1400" dirty="0">
                    <a:solidFill>
                      <a:schemeClr val="bg1"/>
                    </a:solidFill>
                    <a:latin typeface="Nunito" pitchFamily="2" charset="0"/>
                  </a:rPr>
                  <a:t>949-832-1120</a:t>
                </a:r>
              </a:p>
            </p:txBody>
          </p:sp>
          <p:sp>
            <p:nvSpPr>
              <p:cNvPr id="7" name="TextBox 6">
                <a:extLst>
                  <a:ext uri="{FF2B5EF4-FFF2-40B4-BE49-F238E27FC236}">
                    <a16:creationId xmlns:a16="http://schemas.microsoft.com/office/drawing/2014/main" id="{BB8D7537-A6B0-B7A4-C92A-47DBCAFFFB22}"/>
                  </a:ext>
                </a:extLst>
              </p:cNvPr>
              <p:cNvSpPr txBox="1"/>
              <p:nvPr/>
            </p:nvSpPr>
            <p:spPr>
              <a:xfrm>
                <a:off x="10614570" y="9084447"/>
                <a:ext cx="2884825" cy="553998"/>
              </a:xfrm>
              <a:prstGeom prst="rect">
                <a:avLst/>
              </a:prstGeom>
              <a:noFill/>
            </p:spPr>
            <p:txBody>
              <a:bodyPr wrap="square" rtlCol="0">
                <a:spAutoFit/>
              </a:bodyPr>
              <a:lstStyle/>
              <a:p>
                <a:r>
                  <a:rPr lang="en-US" sz="1600" b="1" i="0" dirty="0">
                    <a:solidFill>
                      <a:schemeClr val="bg1"/>
                    </a:solidFill>
                    <a:effectLst/>
                    <a:latin typeface="Nunito" pitchFamily="2" charset="0"/>
                  </a:rPr>
                  <a:t>Websites</a:t>
                </a:r>
              </a:p>
              <a:p>
                <a:r>
                  <a:rPr lang="en-US" sz="1400" b="0" i="0" dirty="0">
                    <a:solidFill>
                      <a:schemeClr val="bg1"/>
                    </a:solidFill>
                    <a:effectLst/>
                    <a:latin typeface="Nunito" pitchFamily="2" charset="0"/>
                  </a:rPr>
                  <a:t>https://www.oramca.com/</a:t>
                </a:r>
                <a:endParaRPr lang="en-US" sz="1600" b="0" i="0" dirty="0">
                  <a:solidFill>
                    <a:schemeClr val="bg1"/>
                  </a:solidFill>
                  <a:effectLst/>
                  <a:latin typeface="Nunito" pitchFamily="2" charset="0"/>
                </a:endParaRPr>
              </a:p>
            </p:txBody>
          </p:sp>
          <p:cxnSp>
            <p:nvCxnSpPr>
              <p:cNvPr id="9" name="Straight Connector 8">
                <a:extLst>
                  <a:ext uri="{FF2B5EF4-FFF2-40B4-BE49-F238E27FC236}">
                    <a16:creationId xmlns:a16="http://schemas.microsoft.com/office/drawing/2014/main" id="{F0667BFC-009D-C660-AFA0-FB2F7CFB92C0}"/>
                  </a:ext>
                </a:extLst>
              </p:cNvPr>
              <p:cNvCxnSpPr>
                <a:cxnSpLocks/>
              </p:cNvCxnSpPr>
              <p:nvPr/>
            </p:nvCxnSpPr>
            <p:spPr>
              <a:xfrm>
                <a:off x="979149" y="8709157"/>
                <a:ext cx="867128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4" name="TextBox 13">
              <a:extLst>
                <a:ext uri="{FF2B5EF4-FFF2-40B4-BE49-F238E27FC236}">
                  <a16:creationId xmlns:a16="http://schemas.microsoft.com/office/drawing/2014/main" id="{5B4122B4-071F-F150-C2D7-211939B7CF7E}"/>
                </a:ext>
              </a:extLst>
            </p:cNvPr>
            <p:cNvSpPr txBox="1"/>
            <p:nvPr/>
          </p:nvSpPr>
          <p:spPr>
            <a:xfrm>
              <a:off x="5100983" y="9084447"/>
              <a:ext cx="5970291" cy="769441"/>
            </a:xfrm>
            <a:prstGeom prst="rect">
              <a:avLst/>
            </a:prstGeom>
            <a:noFill/>
          </p:spPr>
          <p:txBody>
            <a:bodyPr wrap="square" rtlCol="0">
              <a:spAutoFit/>
            </a:bodyPr>
            <a:lstStyle/>
            <a:p>
              <a:r>
                <a:rPr lang="en-US" sz="1600" b="1" i="0" dirty="0">
                  <a:solidFill>
                    <a:schemeClr val="bg1"/>
                  </a:solidFill>
                  <a:effectLst/>
                  <a:latin typeface="Nunito" pitchFamily="2" charset="0"/>
                </a:rPr>
                <a:t>Locations</a:t>
              </a:r>
            </a:p>
            <a:p>
              <a:r>
                <a:rPr lang="en-US" sz="1400" b="0" i="0" dirty="0">
                  <a:solidFill>
                    <a:schemeClr val="bg1"/>
                  </a:solidFill>
                  <a:effectLst/>
                  <a:latin typeface="Nunito" pitchFamily="2" charset="0"/>
                </a:rPr>
                <a:t>Boston/Needham, MA (Headquarters) </a:t>
              </a:r>
            </a:p>
            <a:p>
              <a:r>
                <a:rPr lang="en-US" sz="1400" b="0" i="0" dirty="0">
                  <a:solidFill>
                    <a:schemeClr val="bg1"/>
                  </a:solidFill>
                  <a:effectLst/>
                  <a:latin typeface="Nunito" pitchFamily="2" charset="0"/>
                </a:rPr>
                <a:t>Los Angeles/Orange County, CA</a:t>
              </a:r>
            </a:p>
          </p:txBody>
        </p:sp>
      </p:grpSp>
      <p:sp>
        <p:nvSpPr>
          <p:cNvPr id="5" name="TextBox 4">
            <a:extLst>
              <a:ext uri="{FF2B5EF4-FFF2-40B4-BE49-F238E27FC236}">
                <a16:creationId xmlns:a16="http://schemas.microsoft.com/office/drawing/2014/main" id="{66E1709E-2AD5-74AA-8254-FFD0E0A79D36}"/>
              </a:ext>
            </a:extLst>
          </p:cNvPr>
          <p:cNvSpPr txBox="1"/>
          <p:nvPr/>
        </p:nvSpPr>
        <p:spPr>
          <a:xfrm>
            <a:off x="393896" y="719764"/>
            <a:ext cx="18288000" cy="646331"/>
          </a:xfrm>
          <a:prstGeom prst="rect">
            <a:avLst/>
          </a:prstGeom>
          <a:noFill/>
        </p:spPr>
        <p:txBody>
          <a:bodyPr wrap="square" rtlCol="0">
            <a:spAutoFit/>
          </a:bodyPr>
          <a:lstStyle/>
          <a:p>
            <a:pPr algn="ctr"/>
            <a:r>
              <a:rPr lang="en-US" sz="3600" b="1" dirty="0">
                <a:solidFill>
                  <a:srgbClr val="00B0F0"/>
                </a:solidFill>
                <a:latin typeface="Roboto" panose="02000000000000000000" pitchFamily="2" charset="0"/>
                <a:ea typeface="Roboto" panose="02000000000000000000" pitchFamily="2" charset="0"/>
                <a:cs typeface="Roboto" panose="02000000000000000000" pitchFamily="2" charset="0"/>
              </a:rPr>
              <a:t>IS THIS </a:t>
            </a:r>
            <a:r>
              <a:rPr lang="en-US" sz="3600" b="1" dirty="0">
                <a:solidFill>
                  <a:srgbClr val="002060"/>
                </a:solidFill>
                <a:latin typeface="Roboto" panose="02000000000000000000" pitchFamily="2" charset="0"/>
                <a:ea typeface="Roboto" panose="02000000000000000000" pitchFamily="2" charset="0"/>
                <a:cs typeface="Roboto" panose="02000000000000000000" pitchFamily="2" charset="0"/>
              </a:rPr>
              <a:t>LEGIT?</a:t>
            </a:r>
          </a:p>
        </p:txBody>
      </p:sp>
      <p:pic>
        <p:nvPicPr>
          <p:cNvPr id="8" name="Picture 7" descr="Shape, rectangle&#10;&#10;Description automatically generated">
            <a:extLst>
              <a:ext uri="{FF2B5EF4-FFF2-40B4-BE49-F238E27FC236}">
                <a16:creationId xmlns:a16="http://schemas.microsoft.com/office/drawing/2014/main" id="{0EDF1448-70FA-CC9D-BE78-85528B57FA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98697" y="1211358"/>
            <a:ext cx="9828348" cy="7341153"/>
          </a:xfrm>
          <a:prstGeom prst="rect">
            <a:avLst/>
          </a:prstGeom>
        </p:spPr>
      </p:pic>
      <p:grpSp>
        <p:nvGrpSpPr>
          <p:cNvPr id="11" name="Group 10">
            <a:extLst>
              <a:ext uri="{FF2B5EF4-FFF2-40B4-BE49-F238E27FC236}">
                <a16:creationId xmlns:a16="http://schemas.microsoft.com/office/drawing/2014/main" id="{A397F790-859A-C921-2529-5D2AE8AD389D}"/>
              </a:ext>
            </a:extLst>
          </p:cNvPr>
          <p:cNvGrpSpPr/>
          <p:nvPr/>
        </p:nvGrpSpPr>
        <p:grpSpPr>
          <a:xfrm>
            <a:off x="4093700" y="1862964"/>
            <a:ext cx="9087728" cy="6413081"/>
            <a:chOff x="3127779" y="1074765"/>
            <a:chExt cx="5936442" cy="4434146"/>
          </a:xfrm>
        </p:grpSpPr>
        <p:pic>
          <p:nvPicPr>
            <p:cNvPr id="13" name="Picture Placeholder 8" descr="Graphical user interface, website&#10;&#10;Description automatically generated">
              <a:extLst>
                <a:ext uri="{FF2B5EF4-FFF2-40B4-BE49-F238E27FC236}">
                  <a16:creationId xmlns:a16="http://schemas.microsoft.com/office/drawing/2014/main" id="{4F7A83E7-56FF-AC76-152C-83214AE59FAB}"/>
                </a:ext>
              </a:extLst>
            </p:cNvPr>
            <p:cNvPicPr>
              <a:picLocks noChangeAspect="1"/>
            </p:cNvPicPr>
            <p:nvPr/>
          </p:nvPicPr>
          <p:blipFill rotWithShape="1">
            <a:blip r:embed="rId4">
              <a:extLst>
                <a:ext uri="{28A0092B-C50C-407E-A947-70E740481C1C}">
                  <a14:useLocalDpi xmlns:a14="http://schemas.microsoft.com/office/drawing/2010/main" val="0"/>
                </a:ext>
              </a:extLst>
            </a:blip>
            <a:srcRect l="50365" t="3900" r="801" b="39735"/>
            <a:stretch/>
          </p:blipFill>
          <p:spPr>
            <a:xfrm>
              <a:off x="3577822" y="1754388"/>
              <a:ext cx="5146361" cy="3378176"/>
            </a:xfrm>
            <a:prstGeom prst="rect">
              <a:avLst/>
            </a:prstGeom>
          </p:spPr>
        </p:pic>
        <p:pic>
          <p:nvPicPr>
            <p:cNvPr id="17" name="Picture 16" descr="Shape, rectangle&#10;&#10;Description automatically generated">
              <a:extLst>
                <a:ext uri="{FF2B5EF4-FFF2-40B4-BE49-F238E27FC236}">
                  <a16:creationId xmlns:a16="http://schemas.microsoft.com/office/drawing/2014/main" id="{9924970D-0706-558B-00DD-0E50B66ED5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27779" y="1074765"/>
              <a:ext cx="5936442" cy="4434146"/>
            </a:xfrm>
            <a:prstGeom prst="rect">
              <a:avLst/>
            </a:prstGeom>
          </p:spPr>
        </p:pic>
      </p:grpSp>
      <p:pic>
        <p:nvPicPr>
          <p:cNvPr id="18" name="Graphic 17" descr="No sign outline">
            <a:extLst>
              <a:ext uri="{FF2B5EF4-FFF2-40B4-BE49-F238E27FC236}">
                <a16:creationId xmlns:a16="http://schemas.microsoft.com/office/drawing/2014/main" id="{6E447975-09B8-8915-EBBC-BA9D4E45A00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972060" y="1173582"/>
            <a:ext cx="7574009" cy="7574009"/>
          </a:xfrm>
          <a:prstGeom prst="rect">
            <a:avLst/>
          </a:prstGeom>
          <a:effectLst>
            <a:outerShdw blurRad="101600" dist="50800" dir="2700000" algn="tl" rotWithShape="0">
              <a:prstClr val="black">
                <a:alpha val="20000"/>
              </a:prstClr>
            </a:outerShdw>
          </a:effectLst>
        </p:spPr>
      </p:pic>
      <p:sp>
        <p:nvSpPr>
          <p:cNvPr id="6" name="Rectangle 5">
            <a:extLst>
              <a:ext uri="{FF2B5EF4-FFF2-40B4-BE49-F238E27FC236}">
                <a16:creationId xmlns:a16="http://schemas.microsoft.com/office/drawing/2014/main" id="{20E9CE7B-5408-4CF9-FECD-EBDC2FC811F2}"/>
              </a:ext>
            </a:extLst>
          </p:cNvPr>
          <p:cNvSpPr/>
          <p:nvPr/>
        </p:nvSpPr>
        <p:spPr>
          <a:xfrm>
            <a:off x="7985248" y="2840624"/>
            <a:ext cx="849264" cy="296471"/>
          </a:xfrm>
          <a:prstGeom prst="rect">
            <a:avLst/>
          </a:prstGeom>
          <a:solidFill>
            <a:srgbClr val="FF0000">
              <a:alpha val="16080"/>
            </a:srgbClr>
          </a:solidFill>
          <a:ln w="38100">
            <a:solidFill>
              <a:srgbClr val="E15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Graphic 9" descr="Eye with solid fill">
            <a:extLst>
              <a:ext uri="{FF2B5EF4-FFF2-40B4-BE49-F238E27FC236}">
                <a16:creationId xmlns:a16="http://schemas.microsoft.com/office/drawing/2014/main" id="{3C486867-3360-D22E-5284-6240FD52936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174311" y="333494"/>
            <a:ext cx="1319963" cy="1319963"/>
          </a:xfrm>
          <a:prstGeom prst="rect">
            <a:avLst/>
          </a:prstGeom>
        </p:spPr>
      </p:pic>
    </p:spTree>
    <p:extLst>
      <p:ext uri="{BB962C8B-B14F-4D97-AF65-F5344CB8AC3E}">
        <p14:creationId xmlns:p14="http://schemas.microsoft.com/office/powerpoint/2010/main" val="1515098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6"/>
                                        </p:tgtEl>
                                        <p:attrNameLst>
                                          <p:attrName>style.visibility</p:attrName>
                                        </p:attrNameLst>
                                      </p:cBhvr>
                                      <p:to>
                                        <p:strVal val="visible"/>
                                      </p:to>
                                    </p:set>
                                  </p:childTnLst>
                                </p:cTn>
                              </p:par>
                              <p:par>
                                <p:cTn id="10" presetID="26" presetClass="emph" presetSubtype="0" repeatCount="indefinite" fill="hold" grpId="1" nodeType="withEffect">
                                  <p:stCondLst>
                                    <p:cond delay="0"/>
                                  </p:stCondLst>
                                  <p:endCondLst>
                                    <p:cond evt="onNext" delay="0">
                                      <p:tgtEl>
                                        <p:sldTgt/>
                                      </p:tgtEl>
                                    </p:cond>
                                  </p:endCondLst>
                                  <p:childTnLst>
                                    <p:animEffect transition="out" filter="fade">
                                      <p:cBhvr>
                                        <p:cTn id="11" dur="1000" tmFilter="0, 0; .2, .5; .8, .5; 1, 0"/>
                                        <p:tgtEl>
                                          <p:spTgt spid="6"/>
                                        </p:tgtEl>
                                      </p:cBhvr>
                                    </p:animEffect>
                                    <p:animScale>
                                      <p:cBhvr>
                                        <p:cTn id="12" dur="500"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48A241-2328-3F3A-C65E-B38E9A9FF15D}"/>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9DDF62C8-5053-EB13-8C16-04371A36CED7}"/>
              </a:ext>
            </a:extLst>
          </p:cNvPr>
          <p:cNvSpPr/>
          <p:nvPr/>
        </p:nvSpPr>
        <p:spPr>
          <a:xfrm>
            <a:off x="0" y="0"/>
            <a:ext cx="18288000" cy="10287000"/>
          </a:xfrm>
          <a:prstGeom prst="rect">
            <a:avLst/>
          </a:prstGeom>
          <a:solidFill>
            <a:srgbClr val="4062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ts val="2300"/>
              </a:lnSpc>
            </a:pPr>
            <a:endParaRPr lang="en-US" sz="5400" dirty="0"/>
          </a:p>
        </p:txBody>
      </p:sp>
      <p:pic>
        <p:nvPicPr>
          <p:cNvPr id="2" name="Picture 1">
            <a:extLst>
              <a:ext uri="{FF2B5EF4-FFF2-40B4-BE49-F238E27FC236}">
                <a16:creationId xmlns:a16="http://schemas.microsoft.com/office/drawing/2014/main" id="{53568046-4C7B-515B-6332-65677819D6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88549" y="660228"/>
            <a:ext cx="2320302" cy="788903"/>
          </a:xfrm>
          <a:prstGeom prst="rect">
            <a:avLst/>
          </a:prstGeom>
        </p:spPr>
      </p:pic>
      <p:grpSp>
        <p:nvGrpSpPr>
          <p:cNvPr id="15" name="Group 14">
            <a:extLst>
              <a:ext uri="{FF2B5EF4-FFF2-40B4-BE49-F238E27FC236}">
                <a16:creationId xmlns:a16="http://schemas.microsoft.com/office/drawing/2014/main" id="{82FE22DA-193D-F0EB-81ED-10797930E04C}"/>
              </a:ext>
            </a:extLst>
          </p:cNvPr>
          <p:cNvGrpSpPr/>
          <p:nvPr/>
        </p:nvGrpSpPr>
        <p:grpSpPr>
          <a:xfrm>
            <a:off x="979149" y="8709157"/>
            <a:ext cx="12520246" cy="1144731"/>
            <a:chOff x="979149" y="8709157"/>
            <a:chExt cx="12520246" cy="1144731"/>
          </a:xfrm>
        </p:grpSpPr>
        <p:grpSp>
          <p:nvGrpSpPr>
            <p:cNvPr id="12" name="Group 11">
              <a:extLst>
                <a:ext uri="{FF2B5EF4-FFF2-40B4-BE49-F238E27FC236}">
                  <a16:creationId xmlns:a16="http://schemas.microsoft.com/office/drawing/2014/main" id="{048AD075-2F9F-14FD-E961-DBE7B4387147}"/>
                </a:ext>
              </a:extLst>
            </p:cNvPr>
            <p:cNvGrpSpPr/>
            <p:nvPr/>
          </p:nvGrpSpPr>
          <p:grpSpPr>
            <a:xfrm>
              <a:off x="979149" y="8709157"/>
              <a:ext cx="12520246" cy="1144731"/>
              <a:chOff x="979149" y="8709157"/>
              <a:chExt cx="12520246" cy="1144731"/>
            </a:xfrm>
          </p:grpSpPr>
          <p:sp>
            <p:nvSpPr>
              <p:cNvPr id="4" name="TextBox 3">
                <a:extLst>
                  <a:ext uri="{FF2B5EF4-FFF2-40B4-BE49-F238E27FC236}">
                    <a16:creationId xmlns:a16="http://schemas.microsoft.com/office/drawing/2014/main" id="{BBDBA10F-8585-8E46-5C78-FCAC1ED4C27E}"/>
                  </a:ext>
                </a:extLst>
              </p:cNvPr>
              <p:cNvSpPr txBox="1"/>
              <p:nvPr/>
            </p:nvSpPr>
            <p:spPr>
              <a:xfrm>
                <a:off x="979149" y="9084447"/>
                <a:ext cx="2481503" cy="769441"/>
              </a:xfrm>
              <a:prstGeom prst="rect">
                <a:avLst/>
              </a:prstGeom>
              <a:noFill/>
            </p:spPr>
            <p:txBody>
              <a:bodyPr wrap="square" rtlCol="0">
                <a:spAutoFit/>
              </a:bodyPr>
              <a:lstStyle/>
              <a:p>
                <a:r>
                  <a:rPr lang="en-US" sz="1600" b="1" i="0" dirty="0">
                    <a:solidFill>
                      <a:schemeClr val="bg1"/>
                    </a:solidFill>
                    <a:effectLst/>
                    <a:latin typeface="Nunito" pitchFamily="2" charset="0"/>
                  </a:rPr>
                  <a:t>Telephone</a:t>
                </a:r>
              </a:p>
              <a:p>
                <a:r>
                  <a:rPr lang="en-US" sz="1400" b="0" i="0" dirty="0">
                    <a:solidFill>
                      <a:schemeClr val="bg1"/>
                    </a:solidFill>
                    <a:effectLst/>
                    <a:latin typeface="Nunito" pitchFamily="2" charset="0"/>
                  </a:rPr>
                  <a:t>617-933-5060</a:t>
                </a:r>
              </a:p>
              <a:p>
                <a:r>
                  <a:rPr lang="en-US" sz="1400" b="0" i="0" dirty="0">
                    <a:solidFill>
                      <a:schemeClr val="bg1"/>
                    </a:solidFill>
                    <a:effectLst/>
                    <a:latin typeface="Nunito" pitchFamily="2" charset="0"/>
                  </a:rPr>
                  <a:t>949-832-1120</a:t>
                </a:r>
              </a:p>
            </p:txBody>
          </p:sp>
          <p:sp>
            <p:nvSpPr>
              <p:cNvPr id="7" name="TextBox 6">
                <a:extLst>
                  <a:ext uri="{FF2B5EF4-FFF2-40B4-BE49-F238E27FC236}">
                    <a16:creationId xmlns:a16="http://schemas.microsoft.com/office/drawing/2014/main" id="{2AFEA950-1280-7F6D-4060-E9A32C28D548}"/>
                  </a:ext>
                </a:extLst>
              </p:cNvPr>
              <p:cNvSpPr txBox="1"/>
              <p:nvPr/>
            </p:nvSpPr>
            <p:spPr>
              <a:xfrm>
                <a:off x="10614570" y="9084447"/>
                <a:ext cx="2884825" cy="553998"/>
              </a:xfrm>
              <a:prstGeom prst="rect">
                <a:avLst/>
              </a:prstGeom>
              <a:noFill/>
            </p:spPr>
            <p:txBody>
              <a:bodyPr wrap="square" rtlCol="0">
                <a:spAutoFit/>
              </a:bodyPr>
              <a:lstStyle/>
              <a:p>
                <a:r>
                  <a:rPr lang="en-US" sz="1600" b="1" i="0" dirty="0">
                    <a:solidFill>
                      <a:schemeClr val="bg1"/>
                    </a:solidFill>
                    <a:effectLst/>
                    <a:latin typeface="Nunito" pitchFamily="2" charset="0"/>
                  </a:rPr>
                  <a:t>Websites</a:t>
                </a:r>
              </a:p>
              <a:p>
                <a:r>
                  <a:rPr lang="en-US" sz="1400" b="0" i="0" dirty="0">
                    <a:solidFill>
                      <a:schemeClr val="bg1"/>
                    </a:solidFill>
                    <a:effectLst/>
                    <a:latin typeface="Nunito" pitchFamily="2" charset="0"/>
                  </a:rPr>
                  <a:t>https://www.oramca.com/</a:t>
                </a:r>
                <a:endParaRPr lang="en-US" sz="1600" b="0" i="0" dirty="0">
                  <a:solidFill>
                    <a:schemeClr val="bg1"/>
                  </a:solidFill>
                  <a:effectLst/>
                  <a:latin typeface="Nunito" pitchFamily="2" charset="0"/>
                </a:endParaRPr>
              </a:p>
            </p:txBody>
          </p:sp>
          <p:cxnSp>
            <p:nvCxnSpPr>
              <p:cNvPr id="9" name="Straight Connector 8">
                <a:extLst>
                  <a:ext uri="{FF2B5EF4-FFF2-40B4-BE49-F238E27FC236}">
                    <a16:creationId xmlns:a16="http://schemas.microsoft.com/office/drawing/2014/main" id="{B6BCC578-5686-B5EA-4C36-18722645934E}"/>
                  </a:ext>
                </a:extLst>
              </p:cNvPr>
              <p:cNvCxnSpPr>
                <a:cxnSpLocks/>
              </p:cNvCxnSpPr>
              <p:nvPr/>
            </p:nvCxnSpPr>
            <p:spPr>
              <a:xfrm>
                <a:off x="979149" y="8709157"/>
                <a:ext cx="867128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4" name="TextBox 13">
              <a:extLst>
                <a:ext uri="{FF2B5EF4-FFF2-40B4-BE49-F238E27FC236}">
                  <a16:creationId xmlns:a16="http://schemas.microsoft.com/office/drawing/2014/main" id="{0BE014D0-2608-E52A-DBDF-C0534F7BF031}"/>
                </a:ext>
              </a:extLst>
            </p:cNvPr>
            <p:cNvSpPr txBox="1"/>
            <p:nvPr/>
          </p:nvSpPr>
          <p:spPr>
            <a:xfrm>
              <a:off x="5100983" y="9084447"/>
              <a:ext cx="5970291" cy="769441"/>
            </a:xfrm>
            <a:prstGeom prst="rect">
              <a:avLst/>
            </a:prstGeom>
            <a:noFill/>
          </p:spPr>
          <p:txBody>
            <a:bodyPr wrap="square" rtlCol="0">
              <a:spAutoFit/>
            </a:bodyPr>
            <a:lstStyle/>
            <a:p>
              <a:r>
                <a:rPr lang="en-US" sz="1600" b="1" i="0" dirty="0">
                  <a:solidFill>
                    <a:schemeClr val="bg1"/>
                  </a:solidFill>
                  <a:effectLst/>
                  <a:latin typeface="Nunito" pitchFamily="2" charset="0"/>
                </a:rPr>
                <a:t>Locations</a:t>
              </a:r>
            </a:p>
            <a:p>
              <a:r>
                <a:rPr lang="en-US" sz="1400" b="0" i="0" dirty="0">
                  <a:solidFill>
                    <a:schemeClr val="bg1"/>
                  </a:solidFill>
                  <a:effectLst/>
                  <a:latin typeface="Nunito" pitchFamily="2" charset="0"/>
                </a:rPr>
                <a:t>Boston/Needham, MA (Headquarters) </a:t>
              </a:r>
            </a:p>
            <a:p>
              <a:r>
                <a:rPr lang="en-US" sz="1400" b="0" i="0" dirty="0">
                  <a:solidFill>
                    <a:schemeClr val="bg1"/>
                  </a:solidFill>
                  <a:effectLst/>
                  <a:latin typeface="Nunito" pitchFamily="2" charset="0"/>
                </a:rPr>
                <a:t>Los Angeles/Orange County, CA</a:t>
              </a:r>
            </a:p>
          </p:txBody>
        </p:sp>
      </p:grpSp>
      <p:sp>
        <p:nvSpPr>
          <p:cNvPr id="6" name="TextBox 5">
            <a:extLst>
              <a:ext uri="{FF2B5EF4-FFF2-40B4-BE49-F238E27FC236}">
                <a16:creationId xmlns:a16="http://schemas.microsoft.com/office/drawing/2014/main" id="{AE2883F3-93D4-B20F-474C-455095B0456E}"/>
              </a:ext>
            </a:extLst>
          </p:cNvPr>
          <p:cNvSpPr txBox="1"/>
          <p:nvPr/>
        </p:nvSpPr>
        <p:spPr>
          <a:xfrm>
            <a:off x="0" y="648555"/>
            <a:ext cx="18288000" cy="1200329"/>
          </a:xfrm>
          <a:prstGeom prst="rect">
            <a:avLst/>
          </a:prstGeom>
          <a:noFill/>
        </p:spPr>
        <p:txBody>
          <a:bodyPr wrap="square" rtlCol="0">
            <a:spAutoFit/>
          </a:bodyPr>
          <a:lstStyle/>
          <a:p>
            <a:pPr algn="ctr"/>
            <a:r>
              <a:rPr lang="en-US" sz="3600" b="1" dirty="0">
                <a:solidFill>
                  <a:srgbClr val="00B0F0"/>
                </a:solidFill>
                <a:latin typeface="Roboto" panose="02000000000000000000" pitchFamily="2" charset="0"/>
                <a:ea typeface="Roboto" panose="02000000000000000000" pitchFamily="2" charset="0"/>
                <a:cs typeface="Roboto" panose="02000000000000000000" pitchFamily="2" charset="0"/>
              </a:rPr>
              <a:t>FROM RANSOMWARE</a:t>
            </a:r>
          </a:p>
          <a:p>
            <a:pPr algn="ctr"/>
            <a:r>
              <a:rPr lang="en-US" sz="3600" b="1" dirty="0">
                <a:solidFill>
                  <a:srgbClr val="002060"/>
                </a:solidFill>
                <a:latin typeface="Roboto" panose="02000000000000000000" pitchFamily="2" charset="0"/>
                <a:ea typeface="Roboto" panose="02000000000000000000" pitchFamily="2" charset="0"/>
                <a:cs typeface="Roboto" panose="02000000000000000000" pitchFamily="2" charset="0"/>
              </a:rPr>
              <a:t>TO PUBLIC EXTORTION</a:t>
            </a:r>
          </a:p>
        </p:txBody>
      </p:sp>
      <p:pic>
        <p:nvPicPr>
          <p:cNvPr id="8" name="Picture 7">
            <a:extLst>
              <a:ext uri="{FF2B5EF4-FFF2-40B4-BE49-F238E27FC236}">
                <a16:creationId xmlns:a16="http://schemas.microsoft.com/office/drawing/2014/main" id="{ED9C1920-78EB-43F2-375A-49AA898D0461}"/>
              </a:ext>
            </a:extLst>
          </p:cNvPr>
          <p:cNvPicPr>
            <a:picLocks noChangeAspect="1"/>
          </p:cNvPicPr>
          <p:nvPr/>
        </p:nvPicPr>
        <p:blipFill rotWithShape="1">
          <a:blip r:embed="rId3"/>
          <a:srcRect b="15660"/>
          <a:stretch/>
        </p:blipFill>
        <p:spPr>
          <a:xfrm>
            <a:off x="2219900" y="1565702"/>
            <a:ext cx="4397169" cy="7073493"/>
          </a:xfrm>
          <a:prstGeom prst="rect">
            <a:avLst/>
          </a:prstGeom>
          <a:effectLst>
            <a:outerShdw blurRad="88900" dist="63500" dir="2700000" algn="tl" rotWithShape="0">
              <a:prstClr val="black">
                <a:alpha val="20000"/>
              </a:prstClr>
            </a:outerShdw>
          </a:effectLst>
        </p:spPr>
      </p:pic>
      <p:pic>
        <p:nvPicPr>
          <p:cNvPr id="10" name="Picture 9" descr="Graphical user interface, text, application, chat or text message&#10;&#10;Description automatically generated">
            <a:extLst>
              <a:ext uri="{FF2B5EF4-FFF2-40B4-BE49-F238E27FC236}">
                <a16:creationId xmlns:a16="http://schemas.microsoft.com/office/drawing/2014/main" id="{31500CC2-E16D-2965-C6F2-B380E9504D41}"/>
              </a:ext>
            </a:extLst>
          </p:cNvPr>
          <p:cNvPicPr>
            <a:picLocks noChangeAspect="1"/>
          </p:cNvPicPr>
          <p:nvPr/>
        </p:nvPicPr>
        <p:blipFill rotWithShape="1">
          <a:blip r:embed="rId4">
            <a:extLst>
              <a:ext uri="{28A0092B-C50C-407E-A947-70E740481C1C}">
                <a14:useLocalDpi xmlns:a14="http://schemas.microsoft.com/office/drawing/2010/main" val="0"/>
              </a:ext>
            </a:extLst>
          </a:blip>
          <a:srcRect b="91863"/>
          <a:stretch/>
        </p:blipFill>
        <p:spPr>
          <a:xfrm>
            <a:off x="2527471" y="2393058"/>
            <a:ext cx="3782025" cy="267286"/>
          </a:xfrm>
          <a:prstGeom prst="rect">
            <a:avLst/>
          </a:prstGeom>
        </p:spPr>
      </p:pic>
      <p:pic>
        <p:nvPicPr>
          <p:cNvPr id="11" name="Picture 10">
            <a:extLst>
              <a:ext uri="{FF2B5EF4-FFF2-40B4-BE49-F238E27FC236}">
                <a16:creationId xmlns:a16="http://schemas.microsoft.com/office/drawing/2014/main" id="{B6565A09-5BD2-621E-E80D-A7B31F035978}"/>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527471" y="2730306"/>
            <a:ext cx="3782025" cy="4276871"/>
          </a:xfrm>
          <a:prstGeom prst="rect">
            <a:avLst/>
          </a:prstGeom>
          <a:effectLst/>
        </p:spPr>
      </p:pic>
      <p:pic>
        <p:nvPicPr>
          <p:cNvPr id="16" name="Picture 15" descr="Shape, rectangle&#10;&#10;Description automatically generated">
            <a:extLst>
              <a:ext uri="{FF2B5EF4-FFF2-40B4-BE49-F238E27FC236}">
                <a16:creationId xmlns:a16="http://schemas.microsoft.com/office/drawing/2014/main" id="{F16A3B67-85D6-4834-C952-6D327FE33FE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28647" y="1717766"/>
            <a:ext cx="9172756" cy="6851467"/>
          </a:xfrm>
          <a:prstGeom prst="rect">
            <a:avLst/>
          </a:prstGeom>
        </p:spPr>
      </p:pic>
      <p:pic>
        <p:nvPicPr>
          <p:cNvPr id="17" name="Google Shape;1335;g74d436d16d_0_1812">
            <a:extLst>
              <a:ext uri="{FF2B5EF4-FFF2-40B4-BE49-F238E27FC236}">
                <a16:creationId xmlns:a16="http://schemas.microsoft.com/office/drawing/2014/main" id="{5B6B7AAB-2266-63E9-04A3-E090FFC30E04}"/>
              </a:ext>
            </a:extLst>
          </p:cNvPr>
          <p:cNvPicPr preferRelativeResize="0"/>
          <p:nvPr/>
        </p:nvPicPr>
        <p:blipFill rotWithShape="1">
          <a:blip r:embed="rId7">
            <a:extLst>
              <a:ext uri="{28A0092B-C50C-407E-A947-70E740481C1C}">
                <a14:useLocalDpi xmlns:a14="http://schemas.microsoft.com/office/drawing/2010/main" val="0"/>
              </a:ext>
            </a:extLst>
          </a:blip>
          <a:srcRect t="6261" r="-146" b="13130"/>
          <a:stretch/>
        </p:blipFill>
        <p:spPr>
          <a:xfrm>
            <a:off x="8015499" y="2796010"/>
            <a:ext cx="7799052" cy="5119090"/>
          </a:xfrm>
          <a:prstGeom prst="rect">
            <a:avLst/>
          </a:prstGeom>
          <a:noFill/>
          <a:ln>
            <a:noFill/>
          </a:ln>
          <a:effectLst/>
        </p:spPr>
      </p:pic>
    </p:spTree>
    <p:extLst>
      <p:ext uri="{BB962C8B-B14F-4D97-AF65-F5344CB8AC3E}">
        <p14:creationId xmlns:p14="http://schemas.microsoft.com/office/powerpoint/2010/main" val="39031134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66112C-1BA5-C9AC-F593-C8A532E4EFFE}"/>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CC0EDC28-E9C3-1A74-2702-33D501C0FBA9}"/>
              </a:ext>
            </a:extLst>
          </p:cNvPr>
          <p:cNvPicPr>
            <a:picLocks noChangeAspect="1"/>
          </p:cNvPicPr>
          <p:nvPr/>
        </p:nvPicPr>
        <p:blipFill>
          <a:blip r:embed="rId2">
            <a:alphaModFix/>
            <a:extLst>
              <a:ext uri="{28A0092B-C50C-407E-A947-70E740481C1C}">
                <a14:useLocalDpi xmlns:a14="http://schemas.microsoft.com/office/drawing/2010/main" val="0"/>
              </a:ext>
            </a:extLst>
          </a:blip>
          <a:stretch>
            <a:fillRect/>
          </a:stretch>
        </p:blipFill>
        <p:spPr>
          <a:xfrm>
            <a:off x="0" y="0"/>
            <a:ext cx="18288000" cy="1981039"/>
          </a:xfrm>
          <a:prstGeom prst="rect">
            <a:avLst/>
          </a:prstGeom>
        </p:spPr>
      </p:pic>
      <p:sp>
        <p:nvSpPr>
          <p:cNvPr id="10" name="TextBox 9">
            <a:extLst>
              <a:ext uri="{FF2B5EF4-FFF2-40B4-BE49-F238E27FC236}">
                <a16:creationId xmlns:a16="http://schemas.microsoft.com/office/drawing/2014/main" id="{D692DF8D-FE20-C910-0B84-71F2BCD9949B}"/>
              </a:ext>
            </a:extLst>
          </p:cNvPr>
          <p:cNvSpPr txBox="1"/>
          <p:nvPr/>
        </p:nvSpPr>
        <p:spPr>
          <a:xfrm>
            <a:off x="979150" y="648555"/>
            <a:ext cx="9635420" cy="769441"/>
          </a:xfrm>
          <a:prstGeom prst="rect">
            <a:avLst/>
          </a:prstGeom>
          <a:noFill/>
        </p:spPr>
        <p:txBody>
          <a:bodyPr wrap="square" rtlCol="0">
            <a:spAutoFit/>
          </a:bodyPr>
          <a:lstStyle/>
          <a:p>
            <a:r>
              <a:rPr lang="en-ID" sz="4400" b="1" dirty="0">
                <a:solidFill>
                  <a:schemeClr val="bg1"/>
                </a:solidFill>
                <a:latin typeface="Roboto" pitchFamily="2" charset="0"/>
                <a:ea typeface="Roboto" pitchFamily="2" charset="0"/>
              </a:rPr>
              <a:t>Technology Solutions</a:t>
            </a:r>
          </a:p>
        </p:txBody>
      </p:sp>
      <p:sp>
        <p:nvSpPr>
          <p:cNvPr id="6" name="TextBox 5">
            <a:extLst>
              <a:ext uri="{FF2B5EF4-FFF2-40B4-BE49-F238E27FC236}">
                <a16:creationId xmlns:a16="http://schemas.microsoft.com/office/drawing/2014/main" id="{13A0BF77-E5D8-D471-14BB-8CC2F3ABE14A}"/>
              </a:ext>
            </a:extLst>
          </p:cNvPr>
          <p:cNvSpPr txBox="1"/>
          <p:nvPr/>
        </p:nvSpPr>
        <p:spPr>
          <a:xfrm>
            <a:off x="3245678" y="3610323"/>
            <a:ext cx="7825595" cy="1354217"/>
          </a:xfrm>
          <a:prstGeom prst="rect">
            <a:avLst/>
          </a:prstGeom>
          <a:noFill/>
        </p:spPr>
        <p:txBody>
          <a:bodyPr wrap="square" rtlCol="0">
            <a:spAutoFit/>
          </a:bodyPr>
          <a:lstStyle/>
          <a:p>
            <a:r>
              <a:rPr lang="en-US" b="1" dirty="0">
                <a:latin typeface="Roboto" pitchFamily="2" charset="0"/>
                <a:ea typeface="Roboto" pitchFamily="2" charset="0"/>
              </a:rPr>
              <a:t>Security </a:t>
            </a:r>
          </a:p>
          <a:p>
            <a:r>
              <a:rPr lang="en-US" sz="1600" dirty="0">
                <a:latin typeface="Roboto" pitchFamily="2" charset="0"/>
                <a:ea typeface="Roboto" pitchFamily="2" charset="0"/>
              </a:rPr>
              <a:t>Because every business faces a level of risk, vulnerability and penetrability.</a:t>
            </a:r>
          </a:p>
          <a:p>
            <a:endParaRPr lang="en-US" sz="1600" dirty="0">
              <a:latin typeface="Roboto" pitchFamily="2" charset="0"/>
              <a:ea typeface="Roboto" pitchFamily="2" charset="0"/>
            </a:endParaRPr>
          </a:p>
          <a:p>
            <a:r>
              <a:rPr lang="en-US" sz="1600" dirty="0">
                <a:latin typeface="Roboto" pitchFamily="2" charset="0"/>
                <a:ea typeface="Roboto" pitchFamily="2" charset="0"/>
              </a:rPr>
              <a:t>Having your cybersecurity house in order protects your business and reputation from phishing, data breaches, and operational disruptions. </a:t>
            </a:r>
          </a:p>
        </p:txBody>
      </p:sp>
      <p:pic>
        <p:nvPicPr>
          <p:cNvPr id="12" name="Graphic 11">
            <a:extLst>
              <a:ext uri="{FF2B5EF4-FFF2-40B4-BE49-F238E27FC236}">
                <a16:creationId xmlns:a16="http://schemas.microsoft.com/office/drawing/2014/main" id="{B9B5B869-C3EA-61D6-1137-AEED58BC6F3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62743" y="5679798"/>
            <a:ext cx="1623008" cy="1623008"/>
          </a:xfrm>
          <a:prstGeom prst="rect">
            <a:avLst/>
          </a:prstGeom>
        </p:spPr>
      </p:pic>
      <p:pic>
        <p:nvPicPr>
          <p:cNvPr id="4" name="Picture 3">
            <a:extLst>
              <a:ext uri="{FF2B5EF4-FFF2-40B4-BE49-F238E27FC236}">
                <a16:creationId xmlns:a16="http://schemas.microsoft.com/office/drawing/2014/main" id="{0D968DFD-4A7B-09BD-DB70-01A5B719C0B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988549" y="660228"/>
            <a:ext cx="2320302" cy="788903"/>
          </a:xfrm>
          <a:prstGeom prst="rect">
            <a:avLst/>
          </a:prstGeom>
        </p:spPr>
      </p:pic>
      <p:grpSp>
        <p:nvGrpSpPr>
          <p:cNvPr id="3" name="Group 2">
            <a:extLst>
              <a:ext uri="{FF2B5EF4-FFF2-40B4-BE49-F238E27FC236}">
                <a16:creationId xmlns:a16="http://schemas.microsoft.com/office/drawing/2014/main" id="{60843F13-A739-0D54-7D74-8B36C12D170F}"/>
              </a:ext>
            </a:extLst>
          </p:cNvPr>
          <p:cNvGrpSpPr/>
          <p:nvPr/>
        </p:nvGrpSpPr>
        <p:grpSpPr>
          <a:xfrm>
            <a:off x="979149" y="8709157"/>
            <a:ext cx="12520246" cy="1144731"/>
            <a:chOff x="979149" y="8709157"/>
            <a:chExt cx="12520246" cy="1144731"/>
          </a:xfrm>
        </p:grpSpPr>
        <p:sp>
          <p:nvSpPr>
            <p:cNvPr id="8" name="TextBox 7">
              <a:extLst>
                <a:ext uri="{FF2B5EF4-FFF2-40B4-BE49-F238E27FC236}">
                  <a16:creationId xmlns:a16="http://schemas.microsoft.com/office/drawing/2014/main" id="{19FFC1C9-71F9-40A0-631E-0F89B07F5773}"/>
                </a:ext>
              </a:extLst>
            </p:cNvPr>
            <p:cNvSpPr txBox="1"/>
            <p:nvPr/>
          </p:nvSpPr>
          <p:spPr>
            <a:xfrm>
              <a:off x="979149" y="9084447"/>
              <a:ext cx="2481503" cy="769441"/>
            </a:xfrm>
            <a:prstGeom prst="rect">
              <a:avLst/>
            </a:prstGeom>
            <a:noFill/>
          </p:spPr>
          <p:txBody>
            <a:bodyPr wrap="square" rtlCol="0">
              <a:spAutoFit/>
            </a:bodyPr>
            <a:lstStyle/>
            <a:p>
              <a:r>
                <a:rPr lang="en-US" sz="1600" b="1" i="0" dirty="0">
                  <a:effectLst/>
                  <a:latin typeface="Nunito" pitchFamily="2" charset="0"/>
                </a:rPr>
                <a:t>Telephone</a:t>
              </a:r>
            </a:p>
            <a:p>
              <a:r>
                <a:rPr lang="en-US" sz="1400" b="0" i="0" dirty="0">
                  <a:effectLst/>
                  <a:latin typeface="Nunito" pitchFamily="2" charset="0"/>
                </a:rPr>
                <a:t>617-933-5060</a:t>
              </a:r>
            </a:p>
            <a:p>
              <a:r>
                <a:rPr lang="en-US" sz="1400" b="0" i="0" dirty="0">
                  <a:effectLst/>
                  <a:latin typeface="Nunito" pitchFamily="2" charset="0"/>
                </a:rPr>
                <a:t>949-832-1120</a:t>
              </a:r>
            </a:p>
          </p:txBody>
        </p:sp>
        <p:sp>
          <p:nvSpPr>
            <p:cNvPr id="9" name="TextBox 8">
              <a:extLst>
                <a:ext uri="{FF2B5EF4-FFF2-40B4-BE49-F238E27FC236}">
                  <a16:creationId xmlns:a16="http://schemas.microsoft.com/office/drawing/2014/main" id="{15ED8F90-F279-E122-913A-FA543B36B01D}"/>
                </a:ext>
              </a:extLst>
            </p:cNvPr>
            <p:cNvSpPr txBox="1"/>
            <p:nvPr/>
          </p:nvSpPr>
          <p:spPr>
            <a:xfrm>
              <a:off x="5100983" y="9084447"/>
              <a:ext cx="5970291" cy="769441"/>
            </a:xfrm>
            <a:prstGeom prst="rect">
              <a:avLst/>
            </a:prstGeom>
            <a:noFill/>
          </p:spPr>
          <p:txBody>
            <a:bodyPr wrap="square" rtlCol="0">
              <a:spAutoFit/>
            </a:bodyPr>
            <a:lstStyle/>
            <a:p>
              <a:r>
                <a:rPr lang="en-US" sz="1600" b="1" i="0" dirty="0">
                  <a:effectLst/>
                  <a:latin typeface="Nunito" pitchFamily="2" charset="0"/>
                </a:rPr>
                <a:t>Locations</a:t>
              </a:r>
            </a:p>
            <a:p>
              <a:r>
                <a:rPr lang="en-US" sz="1400" b="0" i="0" dirty="0">
                  <a:effectLst/>
                  <a:latin typeface="Nunito" pitchFamily="2" charset="0"/>
                </a:rPr>
                <a:t>Boston/Needham, MA (Headquarters) </a:t>
              </a:r>
            </a:p>
            <a:p>
              <a:r>
                <a:rPr lang="en-US" sz="1400" b="0" i="0" dirty="0">
                  <a:effectLst/>
                  <a:latin typeface="Nunito" pitchFamily="2" charset="0"/>
                </a:rPr>
                <a:t>Los Angeles/Orange County, CA</a:t>
              </a:r>
            </a:p>
          </p:txBody>
        </p:sp>
        <p:sp>
          <p:nvSpPr>
            <p:cNvPr id="11" name="TextBox 10">
              <a:extLst>
                <a:ext uri="{FF2B5EF4-FFF2-40B4-BE49-F238E27FC236}">
                  <a16:creationId xmlns:a16="http://schemas.microsoft.com/office/drawing/2014/main" id="{400C10BC-A952-18B6-1FA8-23060C7F53AB}"/>
                </a:ext>
              </a:extLst>
            </p:cNvPr>
            <p:cNvSpPr txBox="1"/>
            <p:nvPr/>
          </p:nvSpPr>
          <p:spPr>
            <a:xfrm>
              <a:off x="10614570" y="9084447"/>
              <a:ext cx="2884825" cy="553998"/>
            </a:xfrm>
            <a:prstGeom prst="rect">
              <a:avLst/>
            </a:prstGeom>
            <a:noFill/>
          </p:spPr>
          <p:txBody>
            <a:bodyPr wrap="square" rtlCol="0">
              <a:spAutoFit/>
            </a:bodyPr>
            <a:lstStyle/>
            <a:p>
              <a:r>
                <a:rPr lang="en-US" sz="1600" b="1" i="0" dirty="0">
                  <a:effectLst/>
                  <a:latin typeface="Nunito" pitchFamily="2" charset="0"/>
                </a:rPr>
                <a:t>Website</a:t>
              </a:r>
            </a:p>
            <a:p>
              <a:r>
                <a:rPr lang="en-US" sz="1400" b="0" i="0" dirty="0">
                  <a:effectLst/>
                  <a:latin typeface="Nunito" pitchFamily="2" charset="0"/>
                </a:rPr>
                <a:t>https://www.oramca.com/</a:t>
              </a:r>
              <a:endParaRPr lang="en-US" sz="1600" b="0" i="0" dirty="0">
                <a:effectLst/>
                <a:latin typeface="Nunito" pitchFamily="2" charset="0"/>
              </a:endParaRPr>
            </a:p>
          </p:txBody>
        </p:sp>
        <p:cxnSp>
          <p:nvCxnSpPr>
            <p:cNvPr id="14" name="Straight Connector 13">
              <a:extLst>
                <a:ext uri="{FF2B5EF4-FFF2-40B4-BE49-F238E27FC236}">
                  <a16:creationId xmlns:a16="http://schemas.microsoft.com/office/drawing/2014/main" id="{65AA9505-3769-4489-0874-E66F9F71795B}"/>
                </a:ext>
              </a:extLst>
            </p:cNvPr>
            <p:cNvCxnSpPr>
              <a:cxnSpLocks/>
            </p:cNvCxnSpPr>
            <p:nvPr/>
          </p:nvCxnSpPr>
          <p:spPr>
            <a:xfrm>
              <a:off x="979149" y="8709157"/>
              <a:ext cx="867128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6" name="TextBox 15">
            <a:extLst>
              <a:ext uri="{FF2B5EF4-FFF2-40B4-BE49-F238E27FC236}">
                <a16:creationId xmlns:a16="http://schemas.microsoft.com/office/drawing/2014/main" id="{24CACC1D-154C-08DD-57F1-8FC3662A3C0D}"/>
              </a:ext>
            </a:extLst>
          </p:cNvPr>
          <p:cNvSpPr txBox="1"/>
          <p:nvPr/>
        </p:nvSpPr>
        <p:spPr>
          <a:xfrm>
            <a:off x="11915041" y="3537402"/>
            <a:ext cx="5102362" cy="1528624"/>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1600" dirty="0">
                <a:latin typeface="Roboto" pitchFamily="2" charset="0"/>
                <a:ea typeface="Roboto" pitchFamily="2" charset="0"/>
              </a:rPr>
              <a:t>Network Vulnerability &amp; Security </a:t>
            </a:r>
          </a:p>
          <a:p>
            <a:pPr marL="285750" indent="-285750">
              <a:lnSpc>
                <a:spcPct val="150000"/>
              </a:lnSpc>
              <a:buFont typeface="Arial" panose="020B0604020202020204" pitchFamily="34" charset="0"/>
              <a:buChar char="•"/>
            </a:pPr>
            <a:r>
              <a:rPr lang="en-US" sz="1600" dirty="0">
                <a:latin typeface="Roboto" pitchFamily="2" charset="0"/>
                <a:ea typeface="Roboto" pitchFamily="2" charset="0"/>
              </a:rPr>
              <a:t>Email &amp; Spam Protection </a:t>
            </a:r>
          </a:p>
          <a:p>
            <a:pPr marL="285750" indent="-285750">
              <a:lnSpc>
                <a:spcPct val="150000"/>
              </a:lnSpc>
              <a:buFont typeface="Arial" panose="020B0604020202020204" pitchFamily="34" charset="0"/>
              <a:buChar char="•"/>
            </a:pPr>
            <a:r>
              <a:rPr lang="en-US" sz="1600" dirty="0">
                <a:latin typeface="Roboto" pitchFamily="2" charset="0"/>
                <a:ea typeface="Roboto" pitchFamily="2" charset="0"/>
              </a:rPr>
              <a:t>Data Backup &amp; Recovery </a:t>
            </a:r>
          </a:p>
          <a:p>
            <a:pPr marL="285750" indent="-285750">
              <a:lnSpc>
                <a:spcPct val="150000"/>
              </a:lnSpc>
              <a:buFont typeface="Arial" panose="020B0604020202020204" pitchFamily="34" charset="0"/>
              <a:buChar char="•"/>
            </a:pPr>
            <a:r>
              <a:rPr lang="en-US" sz="1600" dirty="0">
                <a:latin typeface="Roboto" pitchFamily="2" charset="0"/>
                <a:ea typeface="Roboto" pitchFamily="2" charset="0"/>
              </a:rPr>
              <a:t>Dark Web Monitoring</a:t>
            </a:r>
          </a:p>
        </p:txBody>
      </p:sp>
      <p:sp>
        <p:nvSpPr>
          <p:cNvPr id="17" name="TextBox 16">
            <a:extLst>
              <a:ext uri="{FF2B5EF4-FFF2-40B4-BE49-F238E27FC236}">
                <a16:creationId xmlns:a16="http://schemas.microsoft.com/office/drawing/2014/main" id="{40276E5D-7EFC-2104-74DB-6A8A9151AEA7}"/>
              </a:ext>
            </a:extLst>
          </p:cNvPr>
          <p:cNvSpPr txBox="1"/>
          <p:nvPr/>
        </p:nvSpPr>
        <p:spPr>
          <a:xfrm>
            <a:off x="3245678" y="6063146"/>
            <a:ext cx="7825595" cy="861774"/>
          </a:xfrm>
          <a:prstGeom prst="rect">
            <a:avLst/>
          </a:prstGeom>
          <a:noFill/>
        </p:spPr>
        <p:txBody>
          <a:bodyPr wrap="square" rtlCol="0">
            <a:spAutoFit/>
          </a:bodyPr>
          <a:lstStyle/>
          <a:p>
            <a:r>
              <a:rPr lang="en-US" b="1" dirty="0">
                <a:latin typeface="Roboto" pitchFamily="2" charset="0"/>
                <a:ea typeface="Roboto" pitchFamily="2" charset="0"/>
              </a:rPr>
              <a:t>Technology Partners  </a:t>
            </a:r>
          </a:p>
          <a:p>
            <a:r>
              <a:rPr lang="en-US" sz="1600" dirty="0">
                <a:latin typeface="Roboto" pitchFamily="2" charset="0"/>
                <a:ea typeface="Roboto" pitchFamily="2" charset="0"/>
              </a:rPr>
              <a:t>Your business vision comes to life when it’s powered by a strong technology backbone that won’t slow you down or fail to grow with you. </a:t>
            </a:r>
          </a:p>
        </p:txBody>
      </p:sp>
      <p:sp>
        <p:nvSpPr>
          <p:cNvPr id="18" name="TextBox 17">
            <a:extLst>
              <a:ext uri="{FF2B5EF4-FFF2-40B4-BE49-F238E27FC236}">
                <a16:creationId xmlns:a16="http://schemas.microsoft.com/office/drawing/2014/main" id="{03A97DF3-43E9-F169-44DE-41728A7D61FE}"/>
              </a:ext>
            </a:extLst>
          </p:cNvPr>
          <p:cNvSpPr txBox="1"/>
          <p:nvPr/>
        </p:nvSpPr>
        <p:spPr>
          <a:xfrm>
            <a:off x="11915041" y="5704702"/>
            <a:ext cx="5102362" cy="1528624"/>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1600" dirty="0">
                <a:latin typeface="Roboto" pitchFamily="2" charset="0"/>
                <a:ea typeface="Roboto" pitchFamily="2" charset="0"/>
              </a:rPr>
              <a:t>Trustworthy Technology Advice </a:t>
            </a:r>
          </a:p>
          <a:p>
            <a:pPr marL="285750" indent="-285750">
              <a:lnSpc>
                <a:spcPct val="150000"/>
              </a:lnSpc>
              <a:buFont typeface="Arial" panose="020B0604020202020204" pitchFamily="34" charset="0"/>
              <a:buChar char="•"/>
            </a:pPr>
            <a:r>
              <a:rPr lang="en-US" sz="1600" dirty="0">
                <a:latin typeface="Roboto" pitchFamily="2" charset="0"/>
                <a:ea typeface="Roboto" pitchFamily="2" charset="0"/>
              </a:rPr>
              <a:t>Regulatory &amp; Compliance Needs </a:t>
            </a:r>
          </a:p>
          <a:p>
            <a:pPr marL="285750" indent="-285750">
              <a:lnSpc>
                <a:spcPct val="150000"/>
              </a:lnSpc>
              <a:buFont typeface="Arial" panose="020B0604020202020204" pitchFamily="34" charset="0"/>
              <a:buChar char="•"/>
            </a:pPr>
            <a:r>
              <a:rPr lang="en-US" sz="1600" dirty="0">
                <a:latin typeface="Roboto" pitchFamily="2" charset="0"/>
                <a:ea typeface="Roboto" pitchFamily="2" charset="0"/>
              </a:rPr>
              <a:t>Part-Time, Virtual CSO </a:t>
            </a:r>
          </a:p>
          <a:p>
            <a:pPr marL="285750" indent="-285750">
              <a:lnSpc>
                <a:spcPct val="150000"/>
              </a:lnSpc>
              <a:buFont typeface="Arial" panose="020B0604020202020204" pitchFamily="34" charset="0"/>
              <a:buChar char="•"/>
            </a:pPr>
            <a:r>
              <a:rPr lang="en-US" sz="1600" dirty="0">
                <a:latin typeface="Roboto" pitchFamily="2" charset="0"/>
                <a:ea typeface="Roboto" pitchFamily="2" charset="0"/>
              </a:rPr>
              <a:t>Managed IT Solutions</a:t>
            </a:r>
          </a:p>
        </p:txBody>
      </p:sp>
      <p:pic>
        <p:nvPicPr>
          <p:cNvPr id="23" name="Graphic 22">
            <a:extLst>
              <a:ext uri="{FF2B5EF4-FFF2-40B4-BE49-F238E27FC236}">
                <a16:creationId xmlns:a16="http://schemas.microsoft.com/office/drawing/2014/main" id="{5B5F9923-9EAE-F5EC-6BE5-AA631F78CEB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33798" y="3387390"/>
            <a:ext cx="1804307" cy="1804307"/>
          </a:xfrm>
          <a:prstGeom prst="rect">
            <a:avLst/>
          </a:prstGeom>
        </p:spPr>
      </p:pic>
    </p:spTree>
    <p:extLst>
      <p:ext uri="{BB962C8B-B14F-4D97-AF65-F5344CB8AC3E}">
        <p14:creationId xmlns:p14="http://schemas.microsoft.com/office/powerpoint/2010/main" val="34533975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E27275-7D97-DED6-2BA8-9446838ABF1F}"/>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D0C06B0F-FA4C-17D8-4DF3-C104C7265F2E}"/>
              </a:ext>
            </a:extLst>
          </p:cNvPr>
          <p:cNvSpPr/>
          <p:nvPr/>
        </p:nvSpPr>
        <p:spPr>
          <a:xfrm>
            <a:off x="0" y="0"/>
            <a:ext cx="18288000" cy="10287000"/>
          </a:xfrm>
          <a:prstGeom prst="rect">
            <a:avLst/>
          </a:prstGeom>
          <a:solidFill>
            <a:srgbClr val="4062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000" b="1" dirty="0">
                <a:latin typeface="Nunito" pitchFamily="2" charset="0"/>
                <a:ea typeface="Roboto" panose="02000000000000000000" pitchFamily="2" charset="0"/>
                <a:cs typeface="Roboto" panose="02000000000000000000" pitchFamily="2" charset="0"/>
              </a:rPr>
              <a:t>PROTECT</a:t>
            </a:r>
          </a:p>
          <a:p>
            <a:pPr algn="ctr"/>
            <a:r>
              <a:rPr lang="en-US" sz="5000" b="1" dirty="0">
                <a:solidFill>
                  <a:srgbClr val="00B0F0"/>
                </a:solidFill>
                <a:latin typeface="Nunito" pitchFamily="2" charset="0"/>
                <a:ea typeface="Roboto" panose="02000000000000000000" pitchFamily="2" charset="0"/>
                <a:cs typeface="Roboto" panose="02000000000000000000" pitchFamily="2" charset="0"/>
              </a:rPr>
              <a:t>YOUR ORGANIZATION</a:t>
            </a:r>
          </a:p>
        </p:txBody>
      </p:sp>
      <p:pic>
        <p:nvPicPr>
          <p:cNvPr id="2" name="Picture 1">
            <a:extLst>
              <a:ext uri="{FF2B5EF4-FFF2-40B4-BE49-F238E27FC236}">
                <a16:creationId xmlns:a16="http://schemas.microsoft.com/office/drawing/2014/main" id="{0B376F0C-2AD6-EBD3-CC4B-FBC8063B54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88549" y="660228"/>
            <a:ext cx="2320302" cy="788903"/>
          </a:xfrm>
          <a:prstGeom prst="rect">
            <a:avLst/>
          </a:prstGeom>
        </p:spPr>
      </p:pic>
      <p:grpSp>
        <p:nvGrpSpPr>
          <p:cNvPr id="15" name="Group 14">
            <a:extLst>
              <a:ext uri="{FF2B5EF4-FFF2-40B4-BE49-F238E27FC236}">
                <a16:creationId xmlns:a16="http://schemas.microsoft.com/office/drawing/2014/main" id="{FAB9A154-9A8C-108D-418B-E1A0E484BF52}"/>
              </a:ext>
            </a:extLst>
          </p:cNvPr>
          <p:cNvGrpSpPr/>
          <p:nvPr/>
        </p:nvGrpSpPr>
        <p:grpSpPr>
          <a:xfrm>
            <a:off x="979149" y="8709157"/>
            <a:ext cx="12520246" cy="1144731"/>
            <a:chOff x="979149" y="8709157"/>
            <a:chExt cx="12520246" cy="1144731"/>
          </a:xfrm>
        </p:grpSpPr>
        <p:grpSp>
          <p:nvGrpSpPr>
            <p:cNvPr id="12" name="Group 11">
              <a:extLst>
                <a:ext uri="{FF2B5EF4-FFF2-40B4-BE49-F238E27FC236}">
                  <a16:creationId xmlns:a16="http://schemas.microsoft.com/office/drawing/2014/main" id="{2D66B031-FB55-CE11-3CBE-7A1CF3D7A5C6}"/>
                </a:ext>
              </a:extLst>
            </p:cNvPr>
            <p:cNvGrpSpPr/>
            <p:nvPr/>
          </p:nvGrpSpPr>
          <p:grpSpPr>
            <a:xfrm>
              <a:off x="979149" y="8709157"/>
              <a:ext cx="12520246" cy="1144731"/>
              <a:chOff x="979149" y="8709157"/>
              <a:chExt cx="12520246" cy="1144731"/>
            </a:xfrm>
          </p:grpSpPr>
          <p:sp>
            <p:nvSpPr>
              <p:cNvPr id="4" name="TextBox 3">
                <a:extLst>
                  <a:ext uri="{FF2B5EF4-FFF2-40B4-BE49-F238E27FC236}">
                    <a16:creationId xmlns:a16="http://schemas.microsoft.com/office/drawing/2014/main" id="{22B15E8E-54D3-B838-86DF-9D3C714F5D98}"/>
                  </a:ext>
                </a:extLst>
              </p:cNvPr>
              <p:cNvSpPr txBox="1"/>
              <p:nvPr/>
            </p:nvSpPr>
            <p:spPr>
              <a:xfrm>
                <a:off x="979149" y="9084447"/>
                <a:ext cx="2481503" cy="769441"/>
              </a:xfrm>
              <a:prstGeom prst="rect">
                <a:avLst/>
              </a:prstGeom>
              <a:noFill/>
            </p:spPr>
            <p:txBody>
              <a:bodyPr wrap="square" rtlCol="0">
                <a:spAutoFit/>
              </a:bodyPr>
              <a:lstStyle/>
              <a:p>
                <a:r>
                  <a:rPr lang="en-US" sz="1600" b="1" i="0" dirty="0">
                    <a:solidFill>
                      <a:schemeClr val="bg1"/>
                    </a:solidFill>
                    <a:effectLst/>
                    <a:latin typeface="Nunito" pitchFamily="2" charset="0"/>
                  </a:rPr>
                  <a:t>Telephone</a:t>
                </a:r>
              </a:p>
              <a:p>
                <a:r>
                  <a:rPr lang="en-US" sz="1400" b="0" i="0" dirty="0">
                    <a:solidFill>
                      <a:schemeClr val="bg1"/>
                    </a:solidFill>
                    <a:effectLst/>
                    <a:latin typeface="Nunito" pitchFamily="2" charset="0"/>
                  </a:rPr>
                  <a:t>617-933-5060</a:t>
                </a:r>
              </a:p>
              <a:p>
                <a:r>
                  <a:rPr lang="en-US" sz="1400" dirty="0">
                    <a:solidFill>
                      <a:schemeClr val="bg1"/>
                    </a:solidFill>
                    <a:latin typeface="Nunito" pitchFamily="2" charset="0"/>
                  </a:rPr>
                  <a:t>949-832-1120</a:t>
                </a:r>
              </a:p>
            </p:txBody>
          </p:sp>
          <p:sp>
            <p:nvSpPr>
              <p:cNvPr id="7" name="TextBox 6">
                <a:extLst>
                  <a:ext uri="{FF2B5EF4-FFF2-40B4-BE49-F238E27FC236}">
                    <a16:creationId xmlns:a16="http://schemas.microsoft.com/office/drawing/2014/main" id="{E08138F1-EC8A-7872-A4BA-A37C4F608E95}"/>
                  </a:ext>
                </a:extLst>
              </p:cNvPr>
              <p:cNvSpPr txBox="1"/>
              <p:nvPr/>
            </p:nvSpPr>
            <p:spPr>
              <a:xfrm>
                <a:off x="10614570" y="9084447"/>
                <a:ext cx="2884825" cy="553998"/>
              </a:xfrm>
              <a:prstGeom prst="rect">
                <a:avLst/>
              </a:prstGeom>
              <a:noFill/>
            </p:spPr>
            <p:txBody>
              <a:bodyPr wrap="square" rtlCol="0">
                <a:spAutoFit/>
              </a:bodyPr>
              <a:lstStyle/>
              <a:p>
                <a:r>
                  <a:rPr lang="en-US" sz="1600" b="1" i="0" dirty="0">
                    <a:solidFill>
                      <a:schemeClr val="bg1"/>
                    </a:solidFill>
                    <a:effectLst/>
                    <a:latin typeface="Nunito" pitchFamily="2" charset="0"/>
                  </a:rPr>
                  <a:t>Websites</a:t>
                </a:r>
              </a:p>
              <a:p>
                <a:r>
                  <a:rPr lang="en-US" sz="1400" b="0" i="0" dirty="0">
                    <a:solidFill>
                      <a:schemeClr val="bg1"/>
                    </a:solidFill>
                    <a:effectLst/>
                    <a:latin typeface="Nunito" pitchFamily="2" charset="0"/>
                  </a:rPr>
                  <a:t>https://www.oramca.com/</a:t>
                </a:r>
                <a:endParaRPr lang="en-US" sz="1600" b="0" i="0" dirty="0">
                  <a:solidFill>
                    <a:schemeClr val="bg1"/>
                  </a:solidFill>
                  <a:effectLst/>
                  <a:latin typeface="Nunito" pitchFamily="2" charset="0"/>
                </a:endParaRPr>
              </a:p>
            </p:txBody>
          </p:sp>
          <p:cxnSp>
            <p:nvCxnSpPr>
              <p:cNvPr id="9" name="Straight Connector 8">
                <a:extLst>
                  <a:ext uri="{FF2B5EF4-FFF2-40B4-BE49-F238E27FC236}">
                    <a16:creationId xmlns:a16="http://schemas.microsoft.com/office/drawing/2014/main" id="{EA37F419-86F8-F6FA-6BB0-A724294FAEC3}"/>
                  </a:ext>
                </a:extLst>
              </p:cNvPr>
              <p:cNvCxnSpPr>
                <a:cxnSpLocks/>
              </p:cNvCxnSpPr>
              <p:nvPr/>
            </p:nvCxnSpPr>
            <p:spPr>
              <a:xfrm>
                <a:off x="979149" y="8709157"/>
                <a:ext cx="867128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4" name="TextBox 13">
              <a:extLst>
                <a:ext uri="{FF2B5EF4-FFF2-40B4-BE49-F238E27FC236}">
                  <a16:creationId xmlns:a16="http://schemas.microsoft.com/office/drawing/2014/main" id="{7D9A040E-C40C-34C7-3756-9E2C695DA934}"/>
                </a:ext>
              </a:extLst>
            </p:cNvPr>
            <p:cNvSpPr txBox="1"/>
            <p:nvPr/>
          </p:nvSpPr>
          <p:spPr>
            <a:xfrm>
              <a:off x="5100983" y="9084447"/>
              <a:ext cx="5970291" cy="769441"/>
            </a:xfrm>
            <a:prstGeom prst="rect">
              <a:avLst/>
            </a:prstGeom>
            <a:noFill/>
          </p:spPr>
          <p:txBody>
            <a:bodyPr wrap="square" rtlCol="0">
              <a:spAutoFit/>
            </a:bodyPr>
            <a:lstStyle/>
            <a:p>
              <a:r>
                <a:rPr lang="en-US" sz="1600" b="1" i="0" dirty="0">
                  <a:solidFill>
                    <a:schemeClr val="bg1"/>
                  </a:solidFill>
                  <a:effectLst/>
                  <a:latin typeface="Nunito" pitchFamily="2" charset="0"/>
                </a:rPr>
                <a:t>Locations</a:t>
              </a:r>
            </a:p>
            <a:p>
              <a:r>
                <a:rPr lang="en-US" sz="1400" b="0" i="0" dirty="0">
                  <a:solidFill>
                    <a:schemeClr val="bg1"/>
                  </a:solidFill>
                  <a:effectLst/>
                  <a:latin typeface="Nunito" pitchFamily="2" charset="0"/>
                </a:rPr>
                <a:t>Boston/Needham, MA (Headquarters) </a:t>
              </a:r>
            </a:p>
            <a:p>
              <a:r>
                <a:rPr lang="en-US" sz="1400" b="0" i="0" dirty="0">
                  <a:solidFill>
                    <a:schemeClr val="bg1"/>
                  </a:solidFill>
                  <a:effectLst/>
                  <a:latin typeface="Nunito" pitchFamily="2" charset="0"/>
                </a:rPr>
                <a:t>Los Angeles/Orange County, CA</a:t>
              </a:r>
            </a:p>
          </p:txBody>
        </p:sp>
      </p:grpSp>
      <p:sp>
        <p:nvSpPr>
          <p:cNvPr id="19" name="Flowchart: Connector 18">
            <a:extLst>
              <a:ext uri="{FF2B5EF4-FFF2-40B4-BE49-F238E27FC236}">
                <a16:creationId xmlns:a16="http://schemas.microsoft.com/office/drawing/2014/main" id="{708A0613-1AA5-8B56-B08C-5B0CE1DD9261}"/>
              </a:ext>
            </a:extLst>
          </p:cNvPr>
          <p:cNvSpPr/>
          <p:nvPr/>
        </p:nvSpPr>
        <p:spPr>
          <a:xfrm>
            <a:off x="8222566" y="1166103"/>
            <a:ext cx="1842868" cy="1800655"/>
          </a:xfrm>
          <a:prstGeom prst="flowChartConnector">
            <a:avLst/>
          </a:prstGeom>
          <a:solidFill>
            <a:schemeClr val="bg1"/>
          </a:solidFill>
          <a:ln>
            <a:noFill/>
          </a:ln>
          <a:effectLst>
            <a:outerShdw blurRad="190500" dist="228600" dir="2700000" algn="ctr">
              <a:srgbClr val="000000">
                <a:alpha val="30000"/>
              </a:srgbClr>
            </a:outerShdw>
            <a:softEdge rad="12700"/>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Graphic 4" descr="Shield Tick with solid fill">
            <a:extLst>
              <a:ext uri="{FF2B5EF4-FFF2-40B4-BE49-F238E27FC236}">
                <a16:creationId xmlns:a16="http://schemas.microsoft.com/office/drawing/2014/main" id="{C889BE02-8F78-D7AC-7B35-BAD11294B8A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556674" y="1449131"/>
            <a:ext cx="1174652" cy="1174652"/>
          </a:xfrm>
          <a:prstGeom prst="rect">
            <a:avLst/>
          </a:prstGeom>
        </p:spPr>
      </p:pic>
    </p:spTree>
    <p:extLst>
      <p:ext uri="{BB962C8B-B14F-4D97-AF65-F5344CB8AC3E}">
        <p14:creationId xmlns:p14="http://schemas.microsoft.com/office/powerpoint/2010/main" val="38312891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3E5FF7-2E5C-BDD0-32C8-3653BA618471}"/>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BED1BAF3-17A5-769B-2E02-09072A16641E}"/>
              </a:ext>
            </a:extLst>
          </p:cNvPr>
          <p:cNvSpPr/>
          <p:nvPr/>
        </p:nvSpPr>
        <p:spPr>
          <a:xfrm>
            <a:off x="0" y="0"/>
            <a:ext cx="18288000" cy="10287000"/>
          </a:xfrm>
          <a:prstGeom prst="rect">
            <a:avLst/>
          </a:prstGeom>
          <a:solidFill>
            <a:srgbClr val="4062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5400" b="1" dirty="0">
              <a:solidFill>
                <a:srgbClr val="00B0F0"/>
              </a:solidFill>
              <a:latin typeface="Roboto" panose="02000000000000000000" pitchFamily="2" charset="0"/>
              <a:ea typeface="Roboto" panose="02000000000000000000" pitchFamily="2" charset="0"/>
              <a:cs typeface="Roboto" panose="02000000000000000000" pitchFamily="2" charset="0"/>
            </a:endParaRPr>
          </a:p>
        </p:txBody>
      </p:sp>
      <p:pic>
        <p:nvPicPr>
          <p:cNvPr id="2" name="Picture 1">
            <a:extLst>
              <a:ext uri="{FF2B5EF4-FFF2-40B4-BE49-F238E27FC236}">
                <a16:creationId xmlns:a16="http://schemas.microsoft.com/office/drawing/2014/main" id="{95DEBBA4-B745-9E96-62F2-B75DCF5FB5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88549" y="660228"/>
            <a:ext cx="2320302" cy="788903"/>
          </a:xfrm>
          <a:prstGeom prst="rect">
            <a:avLst/>
          </a:prstGeom>
        </p:spPr>
      </p:pic>
      <p:grpSp>
        <p:nvGrpSpPr>
          <p:cNvPr id="15" name="Group 14">
            <a:extLst>
              <a:ext uri="{FF2B5EF4-FFF2-40B4-BE49-F238E27FC236}">
                <a16:creationId xmlns:a16="http://schemas.microsoft.com/office/drawing/2014/main" id="{400FE460-3031-E240-D9AB-639504AF2DCD}"/>
              </a:ext>
            </a:extLst>
          </p:cNvPr>
          <p:cNvGrpSpPr/>
          <p:nvPr/>
        </p:nvGrpSpPr>
        <p:grpSpPr>
          <a:xfrm>
            <a:off x="979149" y="8709157"/>
            <a:ext cx="12520246" cy="1144731"/>
            <a:chOff x="979149" y="8709157"/>
            <a:chExt cx="12520246" cy="1144731"/>
          </a:xfrm>
        </p:grpSpPr>
        <p:grpSp>
          <p:nvGrpSpPr>
            <p:cNvPr id="12" name="Group 11">
              <a:extLst>
                <a:ext uri="{FF2B5EF4-FFF2-40B4-BE49-F238E27FC236}">
                  <a16:creationId xmlns:a16="http://schemas.microsoft.com/office/drawing/2014/main" id="{185E09AD-89AA-B803-97FA-739CC0FE6798}"/>
                </a:ext>
              </a:extLst>
            </p:cNvPr>
            <p:cNvGrpSpPr/>
            <p:nvPr/>
          </p:nvGrpSpPr>
          <p:grpSpPr>
            <a:xfrm>
              <a:off x="979149" y="8709157"/>
              <a:ext cx="12520246" cy="1144731"/>
              <a:chOff x="979149" y="8709157"/>
              <a:chExt cx="12520246" cy="1144731"/>
            </a:xfrm>
          </p:grpSpPr>
          <p:sp>
            <p:nvSpPr>
              <p:cNvPr id="4" name="TextBox 3">
                <a:extLst>
                  <a:ext uri="{FF2B5EF4-FFF2-40B4-BE49-F238E27FC236}">
                    <a16:creationId xmlns:a16="http://schemas.microsoft.com/office/drawing/2014/main" id="{F0C7EB84-8021-3C27-E7C6-D2E60445872B}"/>
                  </a:ext>
                </a:extLst>
              </p:cNvPr>
              <p:cNvSpPr txBox="1"/>
              <p:nvPr/>
            </p:nvSpPr>
            <p:spPr>
              <a:xfrm>
                <a:off x="979149" y="9084447"/>
                <a:ext cx="2481503" cy="769441"/>
              </a:xfrm>
              <a:prstGeom prst="rect">
                <a:avLst/>
              </a:prstGeom>
              <a:noFill/>
            </p:spPr>
            <p:txBody>
              <a:bodyPr wrap="square" rtlCol="0">
                <a:spAutoFit/>
              </a:bodyPr>
              <a:lstStyle/>
              <a:p>
                <a:r>
                  <a:rPr lang="en-US" sz="1600" b="1" i="0" dirty="0">
                    <a:solidFill>
                      <a:schemeClr val="bg1"/>
                    </a:solidFill>
                    <a:effectLst/>
                    <a:latin typeface="Nunito" pitchFamily="2" charset="0"/>
                  </a:rPr>
                  <a:t>Telephone</a:t>
                </a:r>
              </a:p>
              <a:p>
                <a:r>
                  <a:rPr lang="en-US" sz="1400" b="0" i="0" dirty="0">
                    <a:solidFill>
                      <a:schemeClr val="bg1"/>
                    </a:solidFill>
                    <a:effectLst/>
                    <a:latin typeface="Nunito" pitchFamily="2" charset="0"/>
                  </a:rPr>
                  <a:t>617-933-5060</a:t>
                </a:r>
              </a:p>
              <a:p>
                <a:r>
                  <a:rPr lang="en-US" sz="1400" b="0" i="0" dirty="0">
                    <a:solidFill>
                      <a:schemeClr val="bg1"/>
                    </a:solidFill>
                    <a:effectLst/>
                    <a:latin typeface="Nunito" pitchFamily="2" charset="0"/>
                  </a:rPr>
                  <a:t>949-832-1120</a:t>
                </a:r>
              </a:p>
            </p:txBody>
          </p:sp>
          <p:sp>
            <p:nvSpPr>
              <p:cNvPr id="7" name="TextBox 6">
                <a:extLst>
                  <a:ext uri="{FF2B5EF4-FFF2-40B4-BE49-F238E27FC236}">
                    <a16:creationId xmlns:a16="http://schemas.microsoft.com/office/drawing/2014/main" id="{500DFCEB-01CA-74F3-4569-EE71861F0A48}"/>
                  </a:ext>
                </a:extLst>
              </p:cNvPr>
              <p:cNvSpPr txBox="1"/>
              <p:nvPr/>
            </p:nvSpPr>
            <p:spPr>
              <a:xfrm>
                <a:off x="10614570" y="9084447"/>
                <a:ext cx="2884825" cy="553998"/>
              </a:xfrm>
              <a:prstGeom prst="rect">
                <a:avLst/>
              </a:prstGeom>
              <a:noFill/>
            </p:spPr>
            <p:txBody>
              <a:bodyPr wrap="square" rtlCol="0">
                <a:spAutoFit/>
              </a:bodyPr>
              <a:lstStyle/>
              <a:p>
                <a:r>
                  <a:rPr lang="en-US" sz="1600" b="1" i="0" dirty="0">
                    <a:solidFill>
                      <a:schemeClr val="bg1"/>
                    </a:solidFill>
                    <a:effectLst/>
                    <a:latin typeface="Nunito" pitchFamily="2" charset="0"/>
                  </a:rPr>
                  <a:t>Websites</a:t>
                </a:r>
              </a:p>
              <a:p>
                <a:r>
                  <a:rPr lang="en-US" sz="1400" b="0" i="0" dirty="0">
                    <a:solidFill>
                      <a:schemeClr val="bg1"/>
                    </a:solidFill>
                    <a:effectLst/>
                    <a:latin typeface="Nunito" pitchFamily="2" charset="0"/>
                  </a:rPr>
                  <a:t>https://www.oramca.com/</a:t>
                </a:r>
                <a:endParaRPr lang="en-US" sz="1600" b="0" i="0" dirty="0">
                  <a:solidFill>
                    <a:schemeClr val="bg1"/>
                  </a:solidFill>
                  <a:effectLst/>
                  <a:latin typeface="Nunito" pitchFamily="2" charset="0"/>
                </a:endParaRPr>
              </a:p>
            </p:txBody>
          </p:sp>
          <p:cxnSp>
            <p:nvCxnSpPr>
              <p:cNvPr id="9" name="Straight Connector 8">
                <a:extLst>
                  <a:ext uri="{FF2B5EF4-FFF2-40B4-BE49-F238E27FC236}">
                    <a16:creationId xmlns:a16="http://schemas.microsoft.com/office/drawing/2014/main" id="{58B48F32-1EBF-8697-9646-4C97463FC677}"/>
                  </a:ext>
                </a:extLst>
              </p:cNvPr>
              <p:cNvCxnSpPr>
                <a:cxnSpLocks/>
              </p:cNvCxnSpPr>
              <p:nvPr/>
            </p:nvCxnSpPr>
            <p:spPr>
              <a:xfrm>
                <a:off x="979149" y="8709157"/>
                <a:ext cx="867128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4" name="TextBox 13">
              <a:extLst>
                <a:ext uri="{FF2B5EF4-FFF2-40B4-BE49-F238E27FC236}">
                  <a16:creationId xmlns:a16="http://schemas.microsoft.com/office/drawing/2014/main" id="{55712A96-4F07-D0E1-64EF-BB70652C1DAD}"/>
                </a:ext>
              </a:extLst>
            </p:cNvPr>
            <p:cNvSpPr txBox="1"/>
            <p:nvPr/>
          </p:nvSpPr>
          <p:spPr>
            <a:xfrm>
              <a:off x="5100983" y="9084447"/>
              <a:ext cx="5970291" cy="769441"/>
            </a:xfrm>
            <a:prstGeom prst="rect">
              <a:avLst/>
            </a:prstGeom>
            <a:noFill/>
          </p:spPr>
          <p:txBody>
            <a:bodyPr wrap="square" rtlCol="0">
              <a:spAutoFit/>
            </a:bodyPr>
            <a:lstStyle/>
            <a:p>
              <a:r>
                <a:rPr lang="en-US" sz="1600" b="1" i="0" dirty="0">
                  <a:solidFill>
                    <a:schemeClr val="bg1"/>
                  </a:solidFill>
                  <a:effectLst/>
                  <a:latin typeface="Nunito" pitchFamily="2" charset="0"/>
                </a:rPr>
                <a:t>Locations</a:t>
              </a:r>
            </a:p>
            <a:p>
              <a:r>
                <a:rPr lang="en-US" sz="1400" b="0" i="0" dirty="0">
                  <a:solidFill>
                    <a:schemeClr val="bg1"/>
                  </a:solidFill>
                  <a:effectLst/>
                  <a:latin typeface="Nunito" pitchFamily="2" charset="0"/>
                </a:rPr>
                <a:t>Boston/Needham, MA (Headquarters) </a:t>
              </a:r>
            </a:p>
            <a:p>
              <a:r>
                <a:rPr lang="en-US" sz="1400" b="0" i="0" dirty="0">
                  <a:solidFill>
                    <a:schemeClr val="bg1"/>
                  </a:solidFill>
                  <a:effectLst/>
                  <a:latin typeface="Nunito" pitchFamily="2" charset="0"/>
                </a:rPr>
                <a:t>Los Angeles/Orange County, CA</a:t>
              </a:r>
            </a:p>
          </p:txBody>
        </p:sp>
      </p:grpSp>
      <p:pic>
        <p:nvPicPr>
          <p:cNvPr id="13" name="Graphic 12" descr="Shield with solid fill">
            <a:extLst>
              <a:ext uri="{FF2B5EF4-FFF2-40B4-BE49-F238E27FC236}">
                <a16:creationId xmlns:a16="http://schemas.microsoft.com/office/drawing/2014/main" id="{96BC17C3-FD19-80CF-1ABD-C0F93BA0997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226463" y="250081"/>
            <a:ext cx="9090866" cy="9090866"/>
          </a:xfrm>
          <a:prstGeom prst="rect">
            <a:avLst/>
          </a:prstGeom>
        </p:spPr>
      </p:pic>
      <p:pic>
        <p:nvPicPr>
          <p:cNvPr id="17" name="Picture 16">
            <a:extLst>
              <a:ext uri="{FF2B5EF4-FFF2-40B4-BE49-F238E27FC236}">
                <a16:creationId xmlns:a16="http://schemas.microsoft.com/office/drawing/2014/main" id="{602AF3D2-C572-1B45-2FA4-84781D2091AF}"/>
              </a:ext>
            </a:extLst>
          </p:cNvPr>
          <p:cNvPicPr>
            <a:picLocks noChangeAspect="1"/>
          </p:cNvPicPr>
          <p:nvPr/>
        </p:nvPicPr>
        <p:blipFill>
          <a:blip r:embed="rId5">
            <a:extLst>
              <a:ext uri="{28A0092B-C50C-407E-A947-70E740481C1C}">
                <a14:useLocalDpi xmlns:a14="http://schemas.microsoft.com/office/drawing/2010/main" val="0"/>
              </a:ext>
            </a:extLst>
          </a:blip>
          <a:srcRect l="4782" r="4782"/>
          <a:stretch/>
        </p:blipFill>
        <p:spPr>
          <a:xfrm rot="21157717">
            <a:off x="9023367" y="39384"/>
            <a:ext cx="7376476" cy="8553308"/>
          </a:xfrm>
          <a:prstGeom prst="rect">
            <a:avLst/>
          </a:prstGeom>
          <a:effectLst/>
        </p:spPr>
      </p:pic>
      <p:sp>
        <p:nvSpPr>
          <p:cNvPr id="18" name="TextBox 17">
            <a:extLst>
              <a:ext uri="{FF2B5EF4-FFF2-40B4-BE49-F238E27FC236}">
                <a16:creationId xmlns:a16="http://schemas.microsoft.com/office/drawing/2014/main" id="{0C38A0AB-C679-5FF6-CD7F-4BF1D50606EC}"/>
              </a:ext>
            </a:extLst>
          </p:cNvPr>
          <p:cNvSpPr txBox="1"/>
          <p:nvPr/>
        </p:nvSpPr>
        <p:spPr>
          <a:xfrm>
            <a:off x="1572538" y="2498617"/>
            <a:ext cx="7056889" cy="8186857"/>
          </a:xfrm>
          <a:prstGeom prst="rect">
            <a:avLst/>
          </a:prstGeom>
          <a:noFill/>
        </p:spPr>
        <p:txBody>
          <a:bodyPr wrap="square" rtlCol="0">
            <a:spAutoFit/>
          </a:bodyPr>
          <a:lstStyle/>
          <a:p>
            <a:pPr marL="0" indent="0" algn="ctr">
              <a:buNone/>
            </a:pPr>
            <a:r>
              <a:rPr lang="en-US" sz="3600" b="1" dirty="0">
                <a:solidFill>
                  <a:schemeClr val="bg1"/>
                </a:solidFill>
                <a:latin typeface="Roboto" panose="02000000000000000000" pitchFamily="2" charset="0"/>
                <a:ea typeface="Roboto" panose="02000000000000000000" pitchFamily="2" charset="0"/>
                <a:cs typeface="Roboto" panose="02000000000000000000" pitchFamily="2" charset="0"/>
              </a:rPr>
              <a:t>GOOD</a:t>
            </a:r>
            <a:r>
              <a:rPr lang="en-US" sz="3600" b="1" dirty="0">
                <a:solidFill>
                  <a:srgbClr val="56B9E9"/>
                </a:solidFill>
                <a:latin typeface="Roboto" panose="02000000000000000000" pitchFamily="2" charset="0"/>
                <a:ea typeface="Roboto" panose="02000000000000000000" pitchFamily="2" charset="0"/>
                <a:cs typeface="Roboto" panose="02000000000000000000" pitchFamily="2" charset="0"/>
              </a:rPr>
              <a:t> </a:t>
            </a:r>
            <a:br>
              <a:rPr lang="en-US" sz="3600" b="1" dirty="0">
                <a:solidFill>
                  <a:srgbClr val="56B9E9"/>
                </a:solidFill>
                <a:latin typeface="Roboto" panose="02000000000000000000" pitchFamily="2" charset="0"/>
                <a:ea typeface="Roboto" panose="02000000000000000000" pitchFamily="2" charset="0"/>
                <a:cs typeface="Roboto" panose="02000000000000000000" pitchFamily="2" charset="0"/>
              </a:rPr>
            </a:br>
            <a:r>
              <a:rPr lang="en-US" sz="3600" b="1" dirty="0">
                <a:solidFill>
                  <a:srgbClr val="56B9E9"/>
                </a:solidFill>
                <a:latin typeface="Roboto" panose="02000000000000000000" pitchFamily="2" charset="0"/>
                <a:ea typeface="Roboto" panose="02000000000000000000" pitchFamily="2" charset="0"/>
                <a:cs typeface="Roboto" panose="02000000000000000000" pitchFamily="2" charset="0"/>
              </a:rPr>
              <a:t>EMAIL HYGIENE</a:t>
            </a:r>
          </a:p>
          <a:p>
            <a:pPr marL="0" indent="0" algn="ctr">
              <a:buNone/>
            </a:pPr>
            <a:endParaRPr lang="en-US" sz="3600" b="1" dirty="0">
              <a:solidFill>
                <a:srgbClr val="56B9E9"/>
              </a:solidFill>
              <a:latin typeface="Roboto" panose="02000000000000000000" pitchFamily="2" charset="0"/>
              <a:ea typeface="Roboto" panose="02000000000000000000" pitchFamily="2" charset="0"/>
              <a:cs typeface="Roboto" panose="02000000000000000000" pitchFamily="2" charset="0"/>
            </a:endParaRPr>
          </a:p>
          <a:p>
            <a:pPr algn="ctr"/>
            <a:r>
              <a:rPr lang="en-US" sz="2600" dirty="0">
                <a:solidFill>
                  <a:schemeClr val="bg1"/>
                </a:solidFill>
                <a:latin typeface="Nunito" pitchFamily="2" charset="0"/>
              </a:rPr>
              <a:t>The CDC recommends you take at least 20 seconds to wash your hands to avoid germs.</a:t>
            </a:r>
          </a:p>
          <a:p>
            <a:pPr algn="ctr"/>
            <a:r>
              <a:rPr lang="en-US" sz="2600" dirty="0">
                <a:solidFill>
                  <a:schemeClr val="bg1"/>
                </a:solidFill>
                <a:latin typeface="Nunito" pitchFamily="2" charset="0"/>
              </a:rPr>
              <a:t>We recommend you take at least 20 seconds to review each email to avoid falling victim to a phishing scam.</a:t>
            </a:r>
          </a:p>
          <a:p>
            <a:pPr marL="0" indent="0" algn="ctr">
              <a:buNone/>
            </a:pPr>
            <a:endParaRPr lang="en-US" sz="3600" b="1" dirty="0">
              <a:solidFill>
                <a:srgbClr val="56B9E9"/>
              </a:solidFill>
              <a:latin typeface="Roboto" panose="02000000000000000000" pitchFamily="2" charset="0"/>
              <a:ea typeface="Roboto" panose="02000000000000000000" pitchFamily="2" charset="0"/>
              <a:cs typeface="Roboto" panose="02000000000000000000" pitchFamily="2" charset="0"/>
            </a:endParaRPr>
          </a:p>
          <a:p>
            <a:pPr marL="0" indent="0" algn="ctr">
              <a:buNone/>
            </a:pPr>
            <a:endParaRPr lang="en-US" sz="3600" b="1" dirty="0">
              <a:solidFill>
                <a:srgbClr val="56B9E9"/>
              </a:solidFill>
              <a:latin typeface="Roboto" panose="02000000000000000000" pitchFamily="2" charset="0"/>
              <a:ea typeface="Roboto" panose="02000000000000000000" pitchFamily="2" charset="0"/>
              <a:cs typeface="Roboto" panose="02000000000000000000" pitchFamily="2" charset="0"/>
            </a:endParaRPr>
          </a:p>
          <a:p>
            <a:pPr marL="0" indent="0" algn="ctr">
              <a:buNone/>
            </a:pPr>
            <a:endParaRPr lang="en-US" sz="3600" b="1" dirty="0">
              <a:solidFill>
                <a:srgbClr val="56B9E9"/>
              </a:solidFill>
              <a:latin typeface="Roboto" panose="02000000000000000000" pitchFamily="2" charset="0"/>
              <a:ea typeface="Roboto" panose="02000000000000000000" pitchFamily="2" charset="0"/>
              <a:cs typeface="Roboto" panose="02000000000000000000" pitchFamily="2" charset="0"/>
            </a:endParaRPr>
          </a:p>
          <a:p>
            <a:pPr marL="0" indent="0" algn="ctr">
              <a:buNone/>
            </a:pPr>
            <a:endParaRPr lang="en-US" sz="3600" b="1" dirty="0">
              <a:solidFill>
                <a:srgbClr val="56B9E9"/>
              </a:solidFill>
              <a:latin typeface="Roboto" panose="02000000000000000000" pitchFamily="2" charset="0"/>
              <a:ea typeface="Roboto" panose="02000000000000000000" pitchFamily="2" charset="0"/>
              <a:cs typeface="Roboto" panose="02000000000000000000" pitchFamily="2" charset="0"/>
            </a:endParaRPr>
          </a:p>
          <a:p>
            <a:pPr marL="0" indent="0" algn="ctr">
              <a:buNone/>
            </a:pPr>
            <a:endParaRPr lang="en-US" sz="3600" b="1" dirty="0">
              <a:solidFill>
                <a:srgbClr val="56B9E9"/>
              </a:solidFill>
              <a:latin typeface="Roboto" panose="02000000000000000000" pitchFamily="2" charset="0"/>
              <a:ea typeface="Roboto" panose="02000000000000000000" pitchFamily="2" charset="0"/>
              <a:cs typeface="Roboto" panose="02000000000000000000" pitchFamily="2" charset="0"/>
            </a:endParaRPr>
          </a:p>
          <a:p>
            <a:pPr marL="0" indent="0" algn="ctr">
              <a:buNone/>
            </a:pPr>
            <a:endParaRPr lang="en-US" sz="3600" b="1" dirty="0">
              <a:solidFill>
                <a:srgbClr val="56B9E9"/>
              </a:solidFill>
              <a:latin typeface="Roboto" panose="02000000000000000000" pitchFamily="2" charset="0"/>
              <a:ea typeface="Roboto" panose="02000000000000000000" pitchFamily="2" charset="0"/>
              <a:cs typeface="Roboto" panose="02000000000000000000" pitchFamily="2" charset="0"/>
            </a:endParaRPr>
          </a:p>
          <a:p>
            <a:pPr marL="0" indent="0" algn="ctr">
              <a:buNone/>
            </a:pPr>
            <a:endParaRPr lang="en-US" sz="3600" b="1" dirty="0">
              <a:solidFill>
                <a:srgbClr val="56B9E9"/>
              </a:solidFill>
              <a:latin typeface="Roboto" panose="02000000000000000000" pitchFamily="2" charset="0"/>
              <a:ea typeface="Roboto" panose="02000000000000000000" pitchFamily="2" charset="0"/>
              <a:cs typeface="Roboto" panose="02000000000000000000" pitchFamily="2" charset="0"/>
            </a:endParaRPr>
          </a:p>
          <a:p>
            <a:pPr marL="0" indent="0" algn="ctr">
              <a:buNone/>
            </a:pPr>
            <a:endParaRPr lang="en-US" sz="3600" b="1" dirty="0">
              <a:solidFill>
                <a:srgbClr val="56B9E9"/>
              </a:solidFill>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32466618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8857CA-E3AC-CF2D-470F-5ACA46346D5E}"/>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483679AC-DB69-0E25-7E37-DB32939113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88551" y="667833"/>
            <a:ext cx="2320301" cy="788903"/>
          </a:xfrm>
          <a:prstGeom prst="rect">
            <a:avLst/>
          </a:prstGeom>
        </p:spPr>
      </p:pic>
      <p:grpSp>
        <p:nvGrpSpPr>
          <p:cNvPr id="5" name="Group 4">
            <a:extLst>
              <a:ext uri="{FF2B5EF4-FFF2-40B4-BE49-F238E27FC236}">
                <a16:creationId xmlns:a16="http://schemas.microsoft.com/office/drawing/2014/main" id="{7C40A814-1A5C-E1A1-F634-0D93DCFC9178}"/>
              </a:ext>
            </a:extLst>
          </p:cNvPr>
          <p:cNvGrpSpPr/>
          <p:nvPr/>
        </p:nvGrpSpPr>
        <p:grpSpPr>
          <a:xfrm>
            <a:off x="979149" y="8709157"/>
            <a:ext cx="12520246" cy="1144731"/>
            <a:chOff x="979149" y="8709157"/>
            <a:chExt cx="12520246" cy="1144731"/>
          </a:xfrm>
        </p:grpSpPr>
        <p:sp>
          <p:nvSpPr>
            <p:cNvPr id="8" name="TextBox 7">
              <a:extLst>
                <a:ext uri="{FF2B5EF4-FFF2-40B4-BE49-F238E27FC236}">
                  <a16:creationId xmlns:a16="http://schemas.microsoft.com/office/drawing/2014/main" id="{6B70CA34-2831-015C-4543-781E2A03075C}"/>
                </a:ext>
              </a:extLst>
            </p:cNvPr>
            <p:cNvSpPr txBox="1"/>
            <p:nvPr/>
          </p:nvSpPr>
          <p:spPr>
            <a:xfrm>
              <a:off x="979149" y="9084447"/>
              <a:ext cx="2481503" cy="769441"/>
            </a:xfrm>
            <a:prstGeom prst="rect">
              <a:avLst/>
            </a:prstGeom>
            <a:noFill/>
          </p:spPr>
          <p:txBody>
            <a:bodyPr wrap="square" rtlCol="0">
              <a:spAutoFit/>
            </a:bodyPr>
            <a:lstStyle/>
            <a:p>
              <a:r>
                <a:rPr lang="en-US" sz="1600" b="1" i="0" dirty="0">
                  <a:effectLst/>
                  <a:latin typeface="Nunito" pitchFamily="2" charset="0"/>
                </a:rPr>
                <a:t>Telephone</a:t>
              </a:r>
            </a:p>
            <a:p>
              <a:r>
                <a:rPr lang="en-US" sz="1400" b="0" i="0" dirty="0">
                  <a:effectLst/>
                  <a:latin typeface="Nunito" pitchFamily="2" charset="0"/>
                </a:rPr>
                <a:t>617-933-5060</a:t>
              </a:r>
            </a:p>
            <a:p>
              <a:r>
                <a:rPr lang="en-US" sz="1400" b="0" i="0" dirty="0">
                  <a:effectLst/>
                  <a:latin typeface="Nunito" pitchFamily="2" charset="0"/>
                </a:rPr>
                <a:t>949-832-1120</a:t>
              </a:r>
            </a:p>
          </p:txBody>
        </p:sp>
        <p:sp>
          <p:nvSpPr>
            <p:cNvPr id="9" name="TextBox 8">
              <a:extLst>
                <a:ext uri="{FF2B5EF4-FFF2-40B4-BE49-F238E27FC236}">
                  <a16:creationId xmlns:a16="http://schemas.microsoft.com/office/drawing/2014/main" id="{E3F2B2EE-6B43-5D17-E98E-378DB426D0DF}"/>
                </a:ext>
              </a:extLst>
            </p:cNvPr>
            <p:cNvSpPr txBox="1"/>
            <p:nvPr/>
          </p:nvSpPr>
          <p:spPr>
            <a:xfrm>
              <a:off x="5100983" y="9084447"/>
              <a:ext cx="5970291" cy="769441"/>
            </a:xfrm>
            <a:prstGeom prst="rect">
              <a:avLst/>
            </a:prstGeom>
            <a:noFill/>
          </p:spPr>
          <p:txBody>
            <a:bodyPr wrap="square" rtlCol="0">
              <a:spAutoFit/>
            </a:bodyPr>
            <a:lstStyle/>
            <a:p>
              <a:r>
                <a:rPr lang="en-US" sz="1600" b="1" i="0" dirty="0">
                  <a:effectLst/>
                  <a:latin typeface="Nunito" pitchFamily="2" charset="0"/>
                </a:rPr>
                <a:t>Locations</a:t>
              </a:r>
            </a:p>
            <a:p>
              <a:r>
                <a:rPr lang="en-US" sz="1400" b="0" i="0" dirty="0">
                  <a:effectLst/>
                  <a:latin typeface="Nunito" pitchFamily="2" charset="0"/>
                </a:rPr>
                <a:t>Boston/Needham, MA (Headquarters) </a:t>
              </a:r>
            </a:p>
            <a:p>
              <a:r>
                <a:rPr lang="en-US" sz="1400" b="0" i="0" dirty="0">
                  <a:effectLst/>
                  <a:latin typeface="Nunito" pitchFamily="2" charset="0"/>
                </a:rPr>
                <a:t>Los Angeles/Orange County, CA</a:t>
              </a:r>
            </a:p>
          </p:txBody>
        </p:sp>
        <p:sp>
          <p:nvSpPr>
            <p:cNvPr id="10" name="TextBox 9">
              <a:extLst>
                <a:ext uri="{FF2B5EF4-FFF2-40B4-BE49-F238E27FC236}">
                  <a16:creationId xmlns:a16="http://schemas.microsoft.com/office/drawing/2014/main" id="{0C96081E-125F-38AE-7F5F-D8AD4C07B08C}"/>
                </a:ext>
              </a:extLst>
            </p:cNvPr>
            <p:cNvSpPr txBox="1"/>
            <p:nvPr/>
          </p:nvSpPr>
          <p:spPr>
            <a:xfrm>
              <a:off x="10614570" y="9084447"/>
              <a:ext cx="2884825" cy="553998"/>
            </a:xfrm>
            <a:prstGeom prst="rect">
              <a:avLst/>
            </a:prstGeom>
            <a:noFill/>
          </p:spPr>
          <p:txBody>
            <a:bodyPr wrap="square" rtlCol="0">
              <a:spAutoFit/>
            </a:bodyPr>
            <a:lstStyle/>
            <a:p>
              <a:r>
                <a:rPr lang="en-US" sz="1600" b="1" i="0" dirty="0">
                  <a:effectLst/>
                  <a:latin typeface="Nunito" pitchFamily="2" charset="0"/>
                </a:rPr>
                <a:t>Website</a:t>
              </a:r>
            </a:p>
            <a:p>
              <a:r>
                <a:rPr lang="en-US" sz="1400" b="0" i="0" dirty="0">
                  <a:effectLst/>
                  <a:latin typeface="Nunito" pitchFamily="2" charset="0"/>
                </a:rPr>
                <a:t>https://www.oramca.com/</a:t>
              </a:r>
              <a:endParaRPr lang="en-US" sz="1600" b="0" i="0" dirty="0">
                <a:effectLst/>
                <a:latin typeface="Nunito" pitchFamily="2" charset="0"/>
              </a:endParaRPr>
            </a:p>
          </p:txBody>
        </p:sp>
        <p:cxnSp>
          <p:nvCxnSpPr>
            <p:cNvPr id="12" name="Straight Connector 11">
              <a:extLst>
                <a:ext uri="{FF2B5EF4-FFF2-40B4-BE49-F238E27FC236}">
                  <a16:creationId xmlns:a16="http://schemas.microsoft.com/office/drawing/2014/main" id="{73284A55-86EE-C821-F1C9-FFECED85E1F7}"/>
                </a:ext>
              </a:extLst>
            </p:cNvPr>
            <p:cNvCxnSpPr>
              <a:cxnSpLocks/>
            </p:cNvCxnSpPr>
            <p:nvPr/>
          </p:nvCxnSpPr>
          <p:spPr>
            <a:xfrm>
              <a:off x="979149" y="8709157"/>
              <a:ext cx="867128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 name="object 3">
            <a:extLst>
              <a:ext uri="{FF2B5EF4-FFF2-40B4-BE49-F238E27FC236}">
                <a16:creationId xmlns:a16="http://schemas.microsoft.com/office/drawing/2014/main" id="{3F5FED9F-8BFF-BB34-95F3-19C0AB925716}"/>
              </a:ext>
            </a:extLst>
          </p:cNvPr>
          <p:cNvGrpSpPr/>
          <p:nvPr/>
        </p:nvGrpSpPr>
        <p:grpSpPr>
          <a:xfrm>
            <a:off x="2489981" y="98474"/>
            <a:ext cx="13026683" cy="8985966"/>
            <a:chOff x="1006552" y="1335199"/>
            <a:chExt cx="7129780" cy="5325745"/>
          </a:xfrm>
        </p:grpSpPr>
        <p:sp>
          <p:nvSpPr>
            <p:cNvPr id="6" name="object 4">
              <a:extLst>
                <a:ext uri="{FF2B5EF4-FFF2-40B4-BE49-F238E27FC236}">
                  <a16:creationId xmlns:a16="http://schemas.microsoft.com/office/drawing/2014/main" id="{344DD662-89DD-E1AE-46F1-2AFEB2258F77}"/>
                </a:ext>
              </a:extLst>
            </p:cNvPr>
            <p:cNvSpPr/>
            <p:nvPr/>
          </p:nvSpPr>
          <p:spPr>
            <a:xfrm>
              <a:off x="1516053" y="2091742"/>
              <a:ext cx="6071235" cy="4104640"/>
            </a:xfrm>
            <a:custGeom>
              <a:avLst/>
              <a:gdLst/>
              <a:ahLst/>
              <a:cxnLst/>
              <a:rect l="l" t="t" r="r" b="b"/>
              <a:pathLst>
                <a:path w="6071234" h="4104640">
                  <a:moveTo>
                    <a:pt x="6071235" y="0"/>
                  </a:moveTo>
                  <a:lnTo>
                    <a:pt x="0" y="0"/>
                  </a:lnTo>
                  <a:lnTo>
                    <a:pt x="0" y="4104639"/>
                  </a:lnTo>
                  <a:lnTo>
                    <a:pt x="6071235" y="4104639"/>
                  </a:lnTo>
                  <a:lnTo>
                    <a:pt x="6071235" y="0"/>
                  </a:lnTo>
                  <a:close/>
                </a:path>
              </a:pathLst>
            </a:custGeom>
            <a:solidFill>
              <a:srgbClr val="4A66AC"/>
            </a:solidFill>
          </p:spPr>
          <p:txBody>
            <a:bodyPr wrap="square" lIns="0" tIns="0" rIns="0" bIns="0" rtlCol="0"/>
            <a:lstStyle/>
            <a:p>
              <a:endParaRPr dirty="0"/>
            </a:p>
          </p:txBody>
        </p:sp>
        <p:pic>
          <p:nvPicPr>
            <p:cNvPr id="20" name="object 5">
              <a:extLst>
                <a:ext uri="{FF2B5EF4-FFF2-40B4-BE49-F238E27FC236}">
                  <a16:creationId xmlns:a16="http://schemas.microsoft.com/office/drawing/2014/main" id="{C0E258A0-7059-2972-3B2F-C9207028BB69}"/>
                </a:ext>
              </a:extLst>
            </p:cNvPr>
            <p:cNvPicPr/>
            <p:nvPr/>
          </p:nvPicPr>
          <p:blipFill>
            <a:blip r:embed="rId3" cstate="print"/>
            <a:stretch>
              <a:fillRect/>
            </a:stretch>
          </p:blipFill>
          <p:spPr>
            <a:xfrm>
              <a:off x="1006552" y="1335199"/>
              <a:ext cx="7129375" cy="5325191"/>
            </a:xfrm>
            <a:prstGeom prst="rect">
              <a:avLst/>
            </a:prstGeom>
          </p:spPr>
        </p:pic>
        <p:sp>
          <p:nvSpPr>
            <p:cNvPr id="22" name="object 6">
              <a:extLst>
                <a:ext uri="{FF2B5EF4-FFF2-40B4-BE49-F238E27FC236}">
                  <a16:creationId xmlns:a16="http://schemas.microsoft.com/office/drawing/2014/main" id="{43DF10CF-F27A-3F37-B572-2A7E3E47156C}"/>
                </a:ext>
              </a:extLst>
            </p:cNvPr>
            <p:cNvSpPr/>
            <p:nvPr/>
          </p:nvSpPr>
          <p:spPr>
            <a:xfrm>
              <a:off x="1588563" y="2174057"/>
              <a:ext cx="5911215" cy="3900170"/>
            </a:xfrm>
            <a:custGeom>
              <a:avLst/>
              <a:gdLst/>
              <a:ahLst/>
              <a:cxnLst/>
              <a:rect l="l" t="t" r="r" b="b"/>
              <a:pathLst>
                <a:path w="5911215" h="3900170">
                  <a:moveTo>
                    <a:pt x="5910704" y="0"/>
                  </a:moveTo>
                  <a:lnTo>
                    <a:pt x="0" y="0"/>
                  </a:lnTo>
                  <a:lnTo>
                    <a:pt x="0" y="3900171"/>
                  </a:lnTo>
                  <a:lnTo>
                    <a:pt x="5910704" y="3900171"/>
                  </a:lnTo>
                  <a:lnTo>
                    <a:pt x="5910704" y="0"/>
                  </a:lnTo>
                  <a:close/>
                </a:path>
              </a:pathLst>
            </a:custGeom>
            <a:solidFill>
              <a:srgbClr val="FFFFFF"/>
            </a:solidFill>
          </p:spPr>
          <p:txBody>
            <a:bodyPr wrap="square" lIns="0" tIns="0" rIns="0" bIns="0" rtlCol="0"/>
            <a:lstStyle/>
            <a:p>
              <a:endParaRPr dirty="0"/>
            </a:p>
          </p:txBody>
        </p:sp>
        <p:pic>
          <p:nvPicPr>
            <p:cNvPr id="32" name="object 7">
              <a:extLst>
                <a:ext uri="{FF2B5EF4-FFF2-40B4-BE49-F238E27FC236}">
                  <a16:creationId xmlns:a16="http://schemas.microsoft.com/office/drawing/2014/main" id="{AB143CC4-39FC-A22B-657E-7F42EC2A33B7}"/>
                </a:ext>
              </a:extLst>
            </p:cNvPr>
            <p:cNvPicPr/>
            <p:nvPr/>
          </p:nvPicPr>
          <p:blipFill>
            <a:blip r:embed="rId4" cstate="print"/>
            <a:stretch>
              <a:fillRect/>
            </a:stretch>
          </p:blipFill>
          <p:spPr>
            <a:xfrm>
              <a:off x="1648706" y="2233107"/>
              <a:ext cx="5769710" cy="3393427"/>
            </a:xfrm>
            <a:prstGeom prst="rect">
              <a:avLst/>
            </a:prstGeom>
          </p:spPr>
        </p:pic>
      </p:grpSp>
      <p:sp>
        <p:nvSpPr>
          <p:cNvPr id="53" name="TextBox 52">
            <a:extLst>
              <a:ext uri="{FF2B5EF4-FFF2-40B4-BE49-F238E27FC236}">
                <a16:creationId xmlns:a16="http://schemas.microsoft.com/office/drawing/2014/main" id="{311C2292-A2A6-1BF7-770C-6B185043F38E}"/>
              </a:ext>
            </a:extLst>
          </p:cNvPr>
          <p:cNvSpPr txBox="1"/>
          <p:nvPr/>
        </p:nvSpPr>
        <p:spPr>
          <a:xfrm>
            <a:off x="0" y="483167"/>
            <a:ext cx="18288000" cy="646331"/>
          </a:xfrm>
          <a:prstGeom prst="rect">
            <a:avLst/>
          </a:prstGeom>
          <a:noFill/>
        </p:spPr>
        <p:txBody>
          <a:bodyPr wrap="square" rtlCol="0">
            <a:spAutoFit/>
          </a:bodyPr>
          <a:lstStyle/>
          <a:p>
            <a:pPr algn="ctr"/>
            <a:r>
              <a:rPr lang="en-US" sz="3600" b="1" spc="175" dirty="0">
                <a:latin typeface="Roboto" panose="02000000000000000000" pitchFamily="2" charset="0"/>
                <a:ea typeface="Roboto" panose="02000000000000000000" pitchFamily="2" charset="0"/>
                <a:cs typeface="Roboto" panose="02000000000000000000" pitchFamily="2" charset="0"/>
              </a:rPr>
              <a:t>EMAIL</a:t>
            </a:r>
            <a:r>
              <a:rPr lang="en-US" sz="3600" b="1" spc="-200" dirty="0">
                <a:latin typeface="Roboto" panose="02000000000000000000" pitchFamily="2" charset="0"/>
                <a:ea typeface="Roboto" panose="02000000000000000000" pitchFamily="2" charset="0"/>
                <a:cs typeface="Roboto" panose="02000000000000000000" pitchFamily="2" charset="0"/>
              </a:rPr>
              <a:t> </a:t>
            </a:r>
            <a:r>
              <a:rPr lang="en-US" sz="3600" b="1" spc="140" dirty="0">
                <a:latin typeface="Roboto" panose="02000000000000000000" pitchFamily="2" charset="0"/>
                <a:ea typeface="Roboto" panose="02000000000000000000" pitchFamily="2" charset="0"/>
                <a:cs typeface="Roboto" panose="02000000000000000000" pitchFamily="2" charset="0"/>
              </a:rPr>
              <a:t>HYGIENE</a:t>
            </a:r>
            <a:endParaRPr lang="en-US" sz="3600" b="1" dirty="0">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18586063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EF6C85-D07C-BD98-B68F-DEBE7C7EED90}"/>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D57B6ED3-FEE7-96B8-816F-D4CCBBC2D228}"/>
              </a:ext>
            </a:extLst>
          </p:cNvPr>
          <p:cNvSpPr/>
          <p:nvPr/>
        </p:nvSpPr>
        <p:spPr>
          <a:xfrm>
            <a:off x="0" y="0"/>
            <a:ext cx="18288000" cy="10287000"/>
          </a:xfrm>
          <a:prstGeom prst="rect">
            <a:avLst/>
          </a:prstGeom>
          <a:solidFill>
            <a:srgbClr val="4062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5000" b="1" dirty="0">
              <a:solidFill>
                <a:srgbClr val="00B0F0"/>
              </a:solidFill>
              <a:latin typeface="Nunito" pitchFamily="2" charset="0"/>
              <a:ea typeface="Roboto" panose="02000000000000000000" pitchFamily="2" charset="0"/>
              <a:cs typeface="Roboto" panose="02000000000000000000" pitchFamily="2" charset="0"/>
            </a:endParaRPr>
          </a:p>
        </p:txBody>
      </p:sp>
      <p:pic>
        <p:nvPicPr>
          <p:cNvPr id="2" name="Picture 1">
            <a:extLst>
              <a:ext uri="{FF2B5EF4-FFF2-40B4-BE49-F238E27FC236}">
                <a16:creationId xmlns:a16="http://schemas.microsoft.com/office/drawing/2014/main" id="{1C4B4E01-C161-B87D-DD94-2D1EA3AFE0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88549" y="660228"/>
            <a:ext cx="2320302" cy="788903"/>
          </a:xfrm>
          <a:prstGeom prst="rect">
            <a:avLst/>
          </a:prstGeom>
        </p:spPr>
      </p:pic>
      <p:grpSp>
        <p:nvGrpSpPr>
          <p:cNvPr id="15" name="Group 14">
            <a:extLst>
              <a:ext uri="{FF2B5EF4-FFF2-40B4-BE49-F238E27FC236}">
                <a16:creationId xmlns:a16="http://schemas.microsoft.com/office/drawing/2014/main" id="{031515E4-17BE-1EDD-6918-FBC14516ECBE}"/>
              </a:ext>
            </a:extLst>
          </p:cNvPr>
          <p:cNvGrpSpPr/>
          <p:nvPr/>
        </p:nvGrpSpPr>
        <p:grpSpPr>
          <a:xfrm>
            <a:off x="979149" y="8709157"/>
            <a:ext cx="12520246" cy="1144731"/>
            <a:chOff x="979149" y="8709157"/>
            <a:chExt cx="12520246" cy="1144731"/>
          </a:xfrm>
        </p:grpSpPr>
        <p:grpSp>
          <p:nvGrpSpPr>
            <p:cNvPr id="12" name="Group 11">
              <a:extLst>
                <a:ext uri="{FF2B5EF4-FFF2-40B4-BE49-F238E27FC236}">
                  <a16:creationId xmlns:a16="http://schemas.microsoft.com/office/drawing/2014/main" id="{135FC910-1494-3BEE-02DA-4E036F7894D1}"/>
                </a:ext>
              </a:extLst>
            </p:cNvPr>
            <p:cNvGrpSpPr/>
            <p:nvPr/>
          </p:nvGrpSpPr>
          <p:grpSpPr>
            <a:xfrm>
              <a:off x="979149" y="8709157"/>
              <a:ext cx="12520246" cy="1144731"/>
              <a:chOff x="979149" y="8709157"/>
              <a:chExt cx="12520246" cy="1144731"/>
            </a:xfrm>
          </p:grpSpPr>
          <p:sp>
            <p:nvSpPr>
              <p:cNvPr id="4" name="TextBox 3">
                <a:extLst>
                  <a:ext uri="{FF2B5EF4-FFF2-40B4-BE49-F238E27FC236}">
                    <a16:creationId xmlns:a16="http://schemas.microsoft.com/office/drawing/2014/main" id="{62EA9421-727D-5762-664B-8DB1469B0BA8}"/>
                  </a:ext>
                </a:extLst>
              </p:cNvPr>
              <p:cNvSpPr txBox="1"/>
              <p:nvPr/>
            </p:nvSpPr>
            <p:spPr>
              <a:xfrm>
                <a:off x="979149" y="9084447"/>
                <a:ext cx="2481503" cy="769441"/>
              </a:xfrm>
              <a:prstGeom prst="rect">
                <a:avLst/>
              </a:prstGeom>
              <a:noFill/>
            </p:spPr>
            <p:txBody>
              <a:bodyPr wrap="square" rtlCol="0">
                <a:spAutoFit/>
              </a:bodyPr>
              <a:lstStyle/>
              <a:p>
                <a:r>
                  <a:rPr lang="en-US" sz="1600" b="1" i="0" dirty="0">
                    <a:solidFill>
                      <a:schemeClr val="bg1"/>
                    </a:solidFill>
                    <a:effectLst/>
                    <a:latin typeface="Nunito" pitchFamily="2" charset="0"/>
                  </a:rPr>
                  <a:t>Telephone</a:t>
                </a:r>
              </a:p>
              <a:p>
                <a:r>
                  <a:rPr lang="en-US" sz="1400" b="0" i="0" dirty="0">
                    <a:solidFill>
                      <a:schemeClr val="bg1"/>
                    </a:solidFill>
                    <a:effectLst/>
                    <a:latin typeface="Nunito" pitchFamily="2" charset="0"/>
                  </a:rPr>
                  <a:t>617-933-5060</a:t>
                </a:r>
              </a:p>
              <a:p>
                <a:r>
                  <a:rPr lang="en-US" sz="1400" dirty="0">
                    <a:solidFill>
                      <a:schemeClr val="bg1"/>
                    </a:solidFill>
                    <a:latin typeface="Nunito" pitchFamily="2" charset="0"/>
                  </a:rPr>
                  <a:t>949-832-1120</a:t>
                </a:r>
              </a:p>
            </p:txBody>
          </p:sp>
          <p:sp>
            <p:nvSpPr>
              <p:cNvPr id="7" name="TextBox 6">
                <a:extLst>
                  <a:ext uri="{FF2B5EF4-FFF2-40B4-BE49-F238E27FC236}">
                    <a16:creationId xmlns:a16="http://schemas.microsoft.com/office/drawing/2014/main" id="{F0BECB5F-170F-3B73-C3B5-B689AE3B27AC}"/>
                  </a:ext>
                </a:extLst>
              </p:cNvPr>
              <p:cNvSpPr txBox="1"/>
              <p:nvPr/>
            </p:nvSpPr>
            <p:spPr>
              <a:xfrm>
                <a:off x="10614570" y="9084447"/>
                <a:ext cx="2884825" cy="553998"/>
              </a:xfrm>
              <a:prstGeom prst="rect">
                <a:avLst/>
              </a:prstGeom>
              <a:noFill/>
            </p:spPr>
            <p:txBody>
              <a:bodyPr wrap="square" rtlCol="0">
                <a:spAutoFit/>
              </a:bodyPr>
              <a:lstStyle/>
              <a:p>
                <a:r>
                  <a:rPr lang="en-US" sz="1600" b="1" i="0" dirty="0">
                    <a:solidFill>
                      <a:schemeClr val="bg1"/>
                    </a:solidFill>
                    <a:effectLst/>
                    <a:latin typeface="Nunito" pitchFamily="2" charset="0"/>
                  </a:rPr>
                  <a:t>Websites</a:t>
                </a:r>
              </a:p>
              <a:p>
                <a:r>
                  <a:rPr lang="en-US" sz="1400" b="0" i="0" dirty="0">
                    <a:solidFill>
                      <a:schemeClr val="bg1"/>
                    </a:solidFill>
                    <a:effectLst/>
                    <a:latin typeface="Nunito" pitchFamily="2" charset="0"/>
                  </a:rPr>
                  <a:t>https://www.oramca.com/</a:t>
                </a:r>
                <a:endParaRPr lang="en-US" sz="1600" b="0" i="0" dirty="0">
                  <a:solidFill>
                    <a:schemeClr val="bg1"/>
                  </a:solidFill>
                  <a:effectLst/>
                  <a:latin typeface="Nunito" pitchFamily="2" charset="0"/>
                </a:endParaRPr>
              </a:p>
            </p:txBody>
          </p:sp>
          <p:cxnSp>
            <p:nvCxnSpPr>
              <p:cNvPr id="9" name="Straight Connector 8">
                <a:extLst>
                  <a:ext uri="{FF2B5EF4-FFF2-40B4-BE49-F238E27FC236}">
                    <a16:creationId xmlns:a16="http://schemas.microsoft.com/office/drawing/2014/main" id="{1765E4E3-3D74-DEC7-88A2-5D6F861340D0}"/>
                  </a:ext>
                </a:extLst>
              </p:cNvPr>
              <p:cNvCxnSpPr>
                <a:cxnSpLocks/>
              </p:cNvCxnSpPr>
              <p:nvPr/>
            </p:nvCxnSpPr>
            <p:spPr>
              <a:xfrm>
                <a:off x="979149" y="8709157"/>
                <a:ext cx="867128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4" name="TextBox 13">
              <a:extLst>
                <a:ext uri="{FF2B5EF4-FFF2-40B4-BE49-F238E27FC236}">
                  <a16:creationId xmlns:a16="http://schemas.microsoft.com/office/drawing/2014/main" id="{60B60E07-A77C-F948-1E1A-33DF03184452}"/>
                </a:ext>
              </a:extLst>
            </p:cNvPr>
            <p:cNvSpPr txBox="1"/>
            <p:nvPr/>
          </p:nvSpPr>
          <p:spPr>
            <a:xfrm>
              <a:off x="5100983" y="9084447"/>
              <a:ext cx="5970291" cy="769441"/>
            </a:xfrm>
            <a:prstGeom prst="rect">
              <a:avLst/>
            </a:prstGeom>
            <a:noFill/>
          </p:spPr>
          <p:txBody>
            <a:bodyPr wrap="square" rtlCol="0">
              <a:spAutoFit/>
            </a:bodyPr>
            <a:lstStyle/>
            <a:p>
              <a:r>
                <a:rPr lang="en-US" sz="1600" b="1" i="0" dirty="0">
                  <a:solidFill>
                    <a:schemeClr val="bg1"/>
                  </a:solidFill>
                  <a:effectLst/>
                  <a:latin typeface="Nunito" pitchFamily="2" charset="0"/>
                </a:rPr>
                <a:t>Locations</a:t>
              </a:r>
            </a:p>
            <a:p>
              <a:r>
                <a:rPr lang="en-US" sz="1400" b="0" i="0" dirty="0">
                  <a:solidFill>
                    <a:schemeClr val="bg1"/>
                  </a:solidFill>
                  <a:effectLst/>
                  <a:latin typeface="Nunito" pitchFamily="2" charset="0"/>
                </a:rPr>
                <a:t>Boston/Needham, MA (Headquarters) </a:t>
              </a:r>
            </a:p>
            <a:p>
              <a:r>
                <a:rPr lang="en-US" sz="1400" b="0" i="0" dirty="0">
                  <a:solidFill>
                    <a:schemeClr val="bg1"/>
                  </a:solidFill>
                  <a:effectLst/>
                  <a:latin typeface="Nunito" pitchFamily="2" charset="0"/>
                </a:rPr>
                <a:t>Los Angeles/Orange County, CA</a:t>
              </a:r>
            </a:p>
          </p:txBody>
        </p:sp>
      </p:grpSp>
      <p:sp>
        <p:nvSpPr>
          <p:cNvPr id="5" name="TextBox 4">
            <a:extLst>
              <a:ext uri="{FF2B5EF4-FFF2-40B4-BE49-F238E27FC236}">
                <a16:creationId xmlns:a16="http://schemas.microsoft.com/office/drawing/2014/main" id="{5414D72B-93E8-DCF7-E4F7-A0C52644F638}"/>
              </a:ext>
            </a:extLst>
          </p:cNvPr>
          <p:cNvSpPr txBox="1"/>
          <p:nvPr/>
        </p:nvSpPr>
        <p:spPr>
          <a:xfrm>
            <a:off x="2206101" y="1498376"/>
            <a:ext cx="6127350" cy="2077492"/>
          </a:xfrm>
          <a:prstGeom prst="rect">
            <a:avLst/>
          </a:prstGeom>
          <a:noFill/>
        </p:spPr>
        <p:txBody>
          <a:bodyPr wrap="square" bIns="0">
            <a:spAutoFit/>
          </a:bodyPr>
          <a:lstStyle/>
          <a:p>
            <a:pPr algn="ctr">
              <a:defRPr sz="1400" b="1">
                <a:solidFill>
                  <a:srgbClr val="FFFFFF"/>
                </a:solidFill>
              </a:defRPr>
            </a:pPr>
            <a:r>
              <a:rPr sz="2200" dirty="0">
                <a:latin typeface="Nunito" pitchFamily="2" charset="0"/>
              </a:rPr>
              <a:t>WATCH FOR</a:t>
            </a:r>
          </a:p>
          <a:p>
            <a:pPr algn="ctr">
              <a:defRPr sz="1400" b="1">
                <a:solidFill>
                  <a:srgbClr val="7BCAF0"/>
                </a:solidFill>
              </a:defRPr>
            </a:pPr>
            <a:r>
              <a:rPr sz="2200" dirty="0">
                <a:latin typeface="Nunito" pitchFamily="2" charset="0"/>
              </a:rPr>
              <a:t>OVERLY GENERIC CONTENT AND GREETINGS</a:t>
            </a:r>
          </a:p>
          <a:p>
            <a:pPr algn="ctr">
              <a:defRPr sz="1200">
                <a:solidFill>
                  <a:srgbClr val="FFFFFF"/>
                </a:solidFill>
              </a:defRPr>
            </a:pPr>
            <a:r>
              <a:rPr sz="2200" dirty="0">
                <a:latin typeface="Nunito" pitchFamily="2" charset="0"/>
              </a:rPr>
              <a:t>Cybercriminals will send a large batch of emails. Look for examples like “Dear valued customer.”</a:t>
            </a:r>
          </a:p>
        </p:txBody>
      </p:sp>
      <p:sp>
        <p:nvSpPr>
          <p:cNvPr id="11" name="TextBox 10">
            <a:extLst>
              <a:ext uri="{FF2B5EF4-FFF2-40B4-BE49-F238E27FC236}">
                <a16:creationId xmlns:a16="http://schemas.microsoft.com/office/drawing/2014/main" id="{82823449-2946-E557-46B2-E99EF3DED174}"/>
              </a:ext>
            </a:extLst>
          </p:cNvPr>
          <p:cNvSpPr txBox="1"/>
          <p:nvPr/>
        </p:nvSpPr>
        <p:spPr>
          <a:xfrm>
            <a:off x="2219900" y="4122115"/>
            <a:ext cx="6015202" cy="2093971"/>
          </a:xfrm>
          <a:prstGeom prst="rect">
            <a:avLst/>
          </a:prstGeom>
          <a:noFill/>
        </p:spPr>
        <p:txBody>
          <a:bodyPr wrap="square" bIns="0">
            <a:spAutoFit/>
          </a:bodyPr>
          <a:lstStyle/>
          <a:p>
            <a:pPr algn="ctr">
              <a:defRPr sz="1400" b="1">
                <a:solidFill>
                  <a:srgbClr val="FFFFFF"/>
                </a:solidFill>
              </a:defRPr>
            </a:pPr>
            <a:r>
              <a:rPr sz="2200" dirty="0">
                <a:latin typeface="Nunito" pitchFamily="2" charset="0"/>
              </a:rPr>
              <a:t>EXAMINE</a:t>
            </a:r>
          </a:p>
          <a:p>
            <a:pPr algn="ctr">
              <a:defRPr sz="1400" b="1">
                <a:solidFill>
                  <a:srgbClr val="7BCAF0"/>
                </a:solidFill>
              </a:defRPr>
            </a:pPr>
            <a:r>
              <a:rPr sz="2200" dirty="0">
                <a:latin typeface="Nunito" pitchFamily="2" charset="0"/>
              </a:rPr>
              <a:t>THE ENTIRE EMAIL ADDRESS</a:t>
            </a:r>
          </a:p>
          <a:p>
            <a:pPr algn="ctr">
              <a:defRPr sz="1200">
                <a:solidFill>
                  <a:srgbClr val="FFFFFF"/>
                </a:solidFill>
              </a:defRPr>
            </a:pPr>
            <a:r>
              <a:rPr sz="2200" dirty="0">
                <a:latin typeface="Nunito" pitchFamily="2" charset="0"/>
              </a:rPr>
              <a:t>The first part of the email address may be legitimate, but the last part might be off by a letter or may include a number in the usual domain.</a:t>
            </a:r>
          </a:p>
        </p:txBody>
      </p:sp>
      <p:sp>
        <p:nvSpPr>
          <p:cNvPr id="17" name="TextBox 16">
            <a:extLst>
              <a:ext uri="{FF2B5EF4-FFF2-40B4-BE49-F238E27FC236}">
                <a16:creationId xmlns:a16="http://schemas.microsoft.com/office/drawing/2014/main" id="{9E887926-05B1-F0FD-0621-EA4CF297F945}"/>
              </a:ext>
            </a:extLst>
          </p:cNvPr>
          <p:cNvSpPr txBox="1"/>
          <p:nvPr/>
        </p:nvSpPr>
        <p:spPr>
          <a:xfrm>
            <a:off x="10517844" y="1545739"/>
            <a:ext cx="6015202" cy="1738938"/>
          </a:xfrm>
          <a:prstGeom prst="rect">
            <a:avLst/>
          </a:prstGeom>
          <a:noFill/>
        </p:spPr>
        <p:txBody>
          <a:bodyPr wrap="square" bIns="0">
            <a:spAutoFit/>
          </a:bodyPr>
          <a:lstStyle/>
          <a:p>
            <a:pPr algn="ctr">
              <a:defRPr sz="1400" b="1">
                <a:solidFill>
                  <a:srgbClr val="FFFFFF"/>
                </a:solidFill>
              </a:defRPr>
            </a:pPr>
            <a:r>
              <a:rPr sz="2200" dirty="0">
                <a:latin typeface="Nunito" pitchFamily="2" charset="0"/>
              </a:rPr>
              <a:t>LOOK FOR</a:t>
            </a:r>
          </a:p>
          <a:p>
            <a:pPr algn="ctr">
              <a:defRPr sz="1400" b="1">
                <a:solidFill>
                  <a:srgbClr val="7BCAF0"/>
                </a:solidFill>
              </a:defRPr>
            </a:pPr>
            <a:r>
              <a:rPr sz="2200" dirty="0">
                <a:latin typeface="Nunito" pitchFamily="2" charset="0"/>
              </a:rPr>
              <a:t>URGENCY OR DEMANDING ACTIONS</a:t>
            </a:r>
          </a:p>
          <a:p>
            <a:pPr algn="ctr">
              <a:defRPr sz="1200">
                <a:solidFill>
                  <a:srgbClr val="FFFFFF"/>
                </a:solidFill>
              </a:defRPr>
            </a:pPr>
            <a:r>
              <a:rPr sz="2200" dirty="0">
                <a:latin typeface="Nunito" pitchFamily="2" charset="0"/>
              </a:rPr>
              <a:t>“You’ve won! Click here to redeem prize!” or “We have your browser history.</a:t>
            </a:r>
            <a:r>
              <a:rPr lang="en-US" sz="2200" dirty="0">
                <a:latin typeface="Nunito" pitchFamily="2" charset="0"/>
              </a:rPr>
              <a:t>  </a:t>
            </a:r>
            <a:r>
              <a:rPr sz="2200" dirty="0">
                <a:latin typeface="Nunito" pitchFamily="2" charset="0"/>
              </a:rPr>
              <a:t>Pay now or we are telling your boss.”</a:t>
            </a:r>
          </a:p>
        </p:txBody>
      </p:sp>
      <p:sp>
        <p:nvSpPr>
          <p:cNvPr id="18" name="TextBox 17">
            <a:extLst>
              <a:ext uri="{FF2B5EF4-FFF2-40B4-BE49-F238E27FC236}">
                <a16:creationId xmlns:a16="http://schemas.microsoft.com/office/drawing/2014/main" id="{B07AA224-F552-558F-633A-DD3B95AFBE0A}"/>
              </a:ext>
            </a:extLst>
          </p:cNvPr>
          <p:cNvSpPr txBox="1"/>
          <p:nvPr/>
        </p:nvSpPr>
        <p:spPr>
          <a:xfrm>
            <a:off x="10608284" y="4243778"/>
            <a:ext cx="6113686" cy="1738938"/>
          </a:xfrm>
          <a:prstGeom prst="rect">
            <a:avLst/>
          </a:prstGeom>
          <a:noFill/>
        </p:spPr>
        <p:txBody>
          <a:bodyPr wrap="square" bIns="0">
            <a:spAutoFit/>
          </a:bodyPr>
          <a:lstStyle/>
          <a:p>
            <a:pPr algn="ctr">
              <a:defRPr sz="1400" b="1">
                <a:solidFill>
                  <a:srgbClr val="FFFFFF"/>
                </a:solidFill>
              </a:defRPr>
            </a:pPr>
            <a:r>
              <a:rPr sz="2200" dirty="0">
                <a:latin typeface="Nunito" pitchFamily="2" charset="0"/>
              </a:rPr>
              <a:t>NOTICE</a:t>
            </a:r>
          </a:p>
          <a:p>
            <a:pPr algn="ctr">
              <a:defRPr sz="1400" b="1">
                <a:solidFill>
                  <a:srgbClr val="7BCAF0"/>
                </a:solidFill>
              </a:defRPr>
            </a:pPr>
            <a:r>
              <a:rPr sz="2200" dirty="0">
                <a:latin typeface="Nunito" pitchFamily="2" charset="0"/>
              </a:rPr>
              <a:t>MISSPELLINGS, INCORRECT GRAMMAR, &amp; ODD PHRASING</a:t>
            </a:r>
          </a:p>
          <a:p>
            <a:pPr algn="ctr">
              <a:defRPr sz="1200">
                <a:solidFill>
                  <a:srgbClr val="FFFFFF"/>
                </a:solidFill>
              </a:defRPr>
            </a:pPr>
            <a:r>
              <a:rPr sz="2200" dirty="0">
                <a:latin typeface="Nunito" pitchFamily="2" charset="0"/>
              </a:rPr>
              <a:t>This might be a deliberate attempt to try to bypass spam filters.</a:t>
            </a:r>
          </a:p>
        </p:txBody>
      </p:sp>
      <p:sp>
        <p:nvSpPr>
          <p:cNvPr id="19" name="TextBox 18">
            <a:extLst>
              <a:ext uri="{FF2B5EF4-FFF2-40B4-BE49-F238E27FC236}">
                <a16:creationId xmlns:a16="http://schemas.microsoft.com/office/drawing/2014/main" id="{217612B8-28AD-C728-6832-E0525F40C4C1}"/>
              </a:ext>
            </a:extLst>
          </p:cNvPr>
          <p:cNvSpPr txBox="1"/>
          <p:nvPr/>
        </p:nvSpPr>
        <p:spPr>
          <a:xfrm>
            <a:off x="5931267" y="6670721"/>
            <a:ext cx="6015202" cy="1738938"/>
          </a:xfrm>
          <a:prstGeom prst="rect">
            <a:avLst/>
          </a:prstGeom>
          <a:noFill/>
        </p:spPr>
        <p:txBody>
          <a:bodyPr wrap="square" bIns="0">
            <a:spAutoFit/>
          </a:bodyPr>
          <a:lstStyle/>
          <a:p>
            <a:pPr algn="ctr">
              <a:defRPr sz="1400" b="1">
                <a:solidFill>
                  <a:srgbClr val="FFFFFF"/>
                </a:solidFill>
              </a:defRPr>
            </a:pPr>
            <a:r>
              <a:rPr sz="2200" dirty="0">
                <a:latin typeface="Nunito" pitchFamily="2" charset="0"/>
              </a:rPr>
              <a:t>CHECK FOR</a:t>
            </a:r>
          </a:p>
          <a:p>
            <a:pPr algn="ctr">
              <a:defRPr sz="1400" b="1">
                <a:solidFill>
                  <a:srgbClr val="7BCAF0"/>
                </a:solidFill>
              </a:defRPr>
            </a:pPr>
            <a:r>
              <a:rPr sz="2200" dirty="0">
                <a:latin typeface="Nunito" pitchFamily="2" charset="0"/>
              </a:rPr>
              <a:t>SECURE WEBSITES</a:t>
            </a:r>
          </a:p>
          <a:p>
            <a:pPr algn="ctr">
              <a:defRPr sz="1200">
                <a:solidFill>
                  <a:srgbClr val="FFFFFF"/>
                </a:solidFill>
              </a:defRPr>
            </a:pPr>
            <a:r>
              <a:rPr sz="2200" dirty="0">
                <a:latin typeface="Nunito" pitchFamily="2" charset="0"/>
              </a:rPr>
              <a:t>Any webpage where you enter personal information should have a URL with “https://</a:t>
            </a:r>
            <a:r>
              <a:rPr lang="en-US" sz="2200" dirty="0">
                <a:latin typeface="Nunito" pitchFamily="2" charset="0"/>
              </a:rPr>
              <a:t>.</a:t>
            </a:r>
            <a:r>
              <a:rPr sz="2200" dirty="0">
                <a:latin typeface="Nunito" pitchFamily="2" charset="0"/>
              </a:rPr>
              <a:t>” The “s” stands for secure.</a:t>
            </a:r>
          </a:p>
        </p:txBody>
      </p:sp>
      <p:sp>
        <p:nvSpPr>
          <p:cNvPr id="20" name="TextBox 19">
            <a:extLst>
              <a:ext uri="{FF2B5EF4-FFF2-40B4-BE49-F238E27FC236}">
                <a16:creationId xmlns:a16="http://schemas.microsoft.com/office/drawing/2014/main" id="{34FC85CE-40E4-6133-64F1-73D1EE124754}"/>
              </a:ext>
            </a:extLst>
          </p:cNvPr>
          <p:cNvSpPr txBox="1"/>
          <p:nvPr/>
        </p:nvSpPr>
        <p:spPr>
          <a:xfrm>
            <a:off x="1163248" y="1821807"/>
            <a:ext cx="979149" cy="830997"/>
          </a:xfrm>
          <a:prstGeom prst="rect">
            <a:avLst/>
          </a:prstGeom>
          <a:noFill/>
        </p:spPr>
        <p:txBody>
          <a:bodyPr wrap="square">
            <a:spAutoFit/>
          </a:bodyPr>
          <a:lstStyle/>
          <a:p>
            <a:pPr algn="ctr">
              <a:defRPr sz="2000">
                <a:solidFill>
                  <a:srgbClr val="FFFFFF"/>
                </a:solidFill>
              </a:defRPr>
            </a:pPr>
            <a:r>
              <a:rPr sz="4800" dirty="0"/>
              <a:t>🔍</a:t>
            </a:r>
          </a:p>
        </p:txBody>
      </p:sp>
      <p:sp>
        <p:nvSpPr>
          <p:cNvPr id="21" name="TextBox 20">
            <a:extLst>
              <a:ext uri="{FF2B5EF4-FFF2-40B4-BE49-F238E27FC236}">
                <a16:creationId xmlns:a16="http://schemas.microsoft.com/office/drawing/2014/main" id="{EA448042-6B21-1005-31D2-E3D58E3D9E1A}"/>
              </a:ext>
            </a:extLst>
          </p:cNvPr>
          <p:cNvSpPr txBox="1"/>
          <p:nvPr/>
        </p:nvSpPr>
        <p:spPr>
          <a:xfrm>
            <a:off x="1189387" y="4270347"/>
            <a:ext cx="1016714" cy="830997"/>
          </a:xfrm>
          <a:prstGeom prst="rect">
            <a:avLst/>
          </a:prstGeom>
          <a:noFill/>
        </p:spPr>
        <p:txBody>
          <a:bodyPr wrap="square">
            <a:spAutoFit/>
          </a:bodyPr>
          <a:lstStyle/>
          <a:p>
            <a:pPr algn="ctr">
              <a:defRPr sz="2000">
                <a:solidFill>
                  <a:srgbClr val="FFFFFF"/>
                </a:solidFill>
              </a:defRPr>
            </a:pPr>
            <a:r>
              <a:rPr sz="4800" dirty="0"/>
              <a:t>📧</a:t>
            </a:r>
          </a:p>
        </p:txBody>
      </p:sp>
      <p:sp>
        <p:nvSpPr>
          <p:cNvPr id="22" name="TextBox 21">
            <a:extLst>
              <a:ext uri="{FF2B5EF4-FFF2-40B4-BE49-F238E27FC236}">
                <a16:creationId xmlns:a16="http://schemas.microsoft.com/office/drawing/2014/main" id="{AB1A8480-D3E7-11EC-405B-69765C2C8E06}"/>
              </a:ext>
            </a:extLst>
          </p:cNvPr>
          <p:cNvSpPr txBox="1"/>
          <p:nvPr/>
        </p:nvSpPr>
        <p:spPr>
          <a:xfrm>
            <a:off x="9392176" y="1890455"/>
            <a:ext cx="1245487" cy="830997"/>
          </a:xfrm>
          <a:prstGeom prst="rect">
            <a:avLst/>
          </a:prstGeom>
          <a:noFill/>
        </p:spPr>
        <p:txBody>
          <a:bodyPr wrap="square">
            <a:spAutoFit/>
          </a:bodyPr>
          <a:lstStyle/>
          <a:p>
            <a:pPr algn="ctr">
              <a:defRPr sz="2000">
                <a:solidFill>
                  <a:srgbClr val="FFFFFF"/>
                </a:solidFill>
              </a:defRPr>
            </a:pPr>
            <a:r>
              <a:rPr sz="4800" dirty="0"/>
              <a:t>⚠️</a:t>
            </a:r>
          </a:p>
        </p:txBody>
      </p:sp>
      <p:sp>
        <p:nvSpPr>
          <p:cNvPr id="23" name="TextBox 22">
            <a:extLst>
              <a:ext uri="{FF2B5EF4-FFF2-40B4-BE49-F238E27FC236}">
                <a16:creationId xmlns:a16="http://schemas.microsoft.com/office/drawing/2014/main" id="{6CB24634-A072-99B1-9620-766729449FE8}"/>
              </a:ext>
            </a:extLst>
          </p:cNvPr>
          <p:cNvSpPr txBox="1"/>
          <p:nvPr/>
        </p:nvSpPr>
        <p:spPr>
          <a:xfrm>
            <a:off x="9553711" y="4499058"/>
            <a:ext cx="964133" cy="830997"/>
          </a:xfrm>
          <a:prstGeom prst="rect">
            <a:avLst/>
          </a:prstGeom>
          <a:noFill/>
        </p:spPr>
        <p:txBody>
          <a:bodyPr wrap="square">
            <a:spAutoFit/>
          </a:bodyPr>
          <a:lstStyle/>
          <a:p>
            <a:pPr algn="ctr">
              <a:defRPr sz="2000">
                <a:solidFill>
                  <a:srgbClr val="FFFFFF"/>
                </a:solidFill>
              </a:defRPr>
            </a:pPr>
            <a:r>
              <a:rPr sz="4800" dirty="0"/>
              <a:t>✏️</a:t>
            </a:r>
          </a:p>
        </p:txBody>
      </p:sp>
      <p:sp>
        <p:nvSpPr>
          <p:cNvPr id="24" name="TextBox 23">
            <a:extLst>
              <a:ext uri="{FF2B5EF4-FFF2-40B4-BE49-F238E27FC236}">
                <a16:creationId xmlns:a16="http://schemas.microsoft.com/office/drawing/2014/main" id="{1B01C082-9D00-5D93-2F45-53BF2015F26B}"/>
              </a:ext>
            </a:extLst>
          </p:cNvPr>
          <p:cNvSpPr txBox="1"/>
          <p:nvPr/>
        </p:nvSpPr>
        <p:spPr>
          <a:xfrm>
            <a:off x="4822511" y="6768182"/>
            <a:ext cx="1108756" cy="830997"/>
          </a:xfrm>
          <a:prstGeom prst="rect">
            <a:avLst/>
          </a:prstGeom>
          <a:noFill/>
        </p:spPr>
        <p:txBody>
          <a:bodyPr wrap="square">
            <a:spAutoFit/>
          </a:bodyPr>
          <a:lstStyle/>
          <a:p>
            <a:pPr algn="ctr">
              <a:defRPr sz="2000">
                <a:solidFill>
                  <a:srgbClr val="FFFFFF"/>
                </a:solidFill>
              </a:defRPr>
            </a:pPr>
            <a:r>
              <a:rPr sz="4800" dirty="0"/>
              <a:t>🔒</a:t>
            </a:r>
          </a:p>
        </p:txBody>
      </p:sp>
    </p:spTree>
    <p:extLst>
      <p:ext uri="{BB962C8B-B14F-4D97-AF65-F5344CB8AC3E}">
        <p14:creationId xmlns:p14="http://schemas.microsoft.com/office/powerpoint/2010/main" val="129685296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B23785-1488-12BF-7EC1-CF2CD998E5E3}"/>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0B889910-7114-C2B5-CA48-8E030AFD4C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88551" y="667833"/>
            <a:ext cx="2320301" cy="788903"/>
          </a:xfrm>
          <a:prstGeom prst="rect">
            <a:avLst/>
          </a:prstGeom>
        </p:spPr>
      </p:pic>
      <p:grpSp>
        <p:nvGrpSpPr>
          <p:cNvPr id="5" name="Group 4">
            <a:extLst>
              <a:ext uri="{FF2B5EF4-FFF2-40B4-BE49-F238E27FC236}">
                <a16:creationId xmlns:a16="http://schemas.microsoft.com/office/drawing/2014/main" id="{45DAA04D-A0B6-B80F-533F-D32E22100890}"/>
              </a:ext>
            </a:extLst>
          </p:cNvPr>
          <p:cNvGrpSpPr/>
          <p:nvPr/>
        </p:nvGrpSpPr>
        <p:grpSpPr>
          <a:xfrm>
            <a:off x="979149" y="8709157"/>
            <a:ext cx="12520246" cy="1144731"/>
            <a:chOff x="979149" y="8709157"/>
            <a:chExt cx="12520246" cy="1144731"/>
          </a:xfrm>
        </p:grpSpPr>
        <p:sp>
          <p:nvSpPr>
            <p:cNvPr id="8" name="TextBox 7">
              <a:extLst>
                <a:ext uri="{FF2B5EF4-FFF2-40B4-BE49-F238E27FC236}">
                  <a16:creationId xmlns:a16="http://schemas.microsoft.com/office/drawing/2014/main" id="{27034617-C2E8-A4F6-567E-EC36DF3734C5}"/>
                </a:ext>
              </a:extLst>
            </p:cNvPr>
            <p:cNvSpPr txBox="1"/>
            <p:nvPr/>
          </p:nvSpPr>
          <p:spPr>
            <a:xfrm>
              <a:off x="979149" y="9084447"/>
              <a:ext cx="2481503" cy="769441"/>
            </a:xfrm>
            <a:prstGeom prst="rect">
              <a:avLst/>
            </a:prstGeom>
            <a:noFill/>
          </p:spPr>
          <p:txBody>
            <a:bodyPr wrap="square" rtlCol="0">
              <a:spAutoFit/>
            </a:bodyPr>
            <a:lstStyle/>
            <a:p>
              <a:r>
                <a:rPr lang="en-US" sz="1600" b="1" i="0" dirty="0">
                  <a:effectLst/>
                  <a:latin typeface="Nunito" pitchFamily="2" charset="0"/>
                </a:rPr>
                <a:t>Telephone</a:t>
              </a:r>
            </a:p>
            <a:p>
              <a:r>
                <a:rPr lang="en-US" sz="1400" b="0" i="0" dirty="0">
                  <a:effectLst/>
                  <a:latin typeface="Nunito" pitchFamily="2" charset="0"/>
                </a:rPr>
                <a:t>617-933-5060</a:t>
              </a:r>
            </a:p>
            <a:p>
              <a:r>
                <a:rPr lang="en-US" sz="1400" b="0" i="0" dirty="0">
                  <a:effectLst/>
                  <a:latin typeface="Nunito" pitchFamily="2" charset="0"/>
                </a:rPr>
                <a:t>949-832-1120</a:t>
              </a:r>
            </a:p>
          </p:txBody>
        </p:sp>
        <p:sp>
          <p:nvSpPr>
            <p:cNvPr id="9" name="TextBox 8">
              <a:extLst>
                <a:ext uri="{FF2B5EF4-FFF2-40B4-BE49-F238E27FC236}">
                  <a16:creationId xmlns:a16="http://schemas.microsoft.com/office/drawing/2014/main" id="{E63B67E6-AD7C-06E8-271D-BD76824FC7A5}"/>
                </a:ext>
              </a:extLst>
            </p:cNvPr>
            <p:cNvSpPr txBox="1"/>
            <p:nvPr/>
          </p:nvSpPr>
          <p:spPr>
            <a:xfrm>
              <a:off x="5100983" y="9084447"/>
              <a:ext cx="5970291" cy="769441"/>
            </a:xfrm>
            <a:prstGeom prst="rect">
              <a:avLst/>
            </a:prstGeom>
            <a:noFill/>
          </p:spPr>
          <p:txBody>
            <a:bodyPr wrap="square" rtlCol="0">
              <a:spAutoFit/>
            </a:bodyPr>
            <a:lstStyle/>
            <a:p>
              <a:r>
                <a:rPr lang="en-US" sz="1600" b="1" i="0" dirty="0">
                  <a:effectLst/>
                  <a:latin typeface="Nunito" pitchFamily="2" charset="0"/>
                </a:rPr>
                <a:t>Locations</a:t>
              </a:r>
            </a:p>
            <a:p>
              <a:r>
                <a:rPr lang="en-US" sz="1400" b="0" i="0" dirty="0">
                  <a:effectLst/>
                  <a:latin typeface="Nunito" pitchFamily="2" charset="0"/>
                </a:rPr>
                <a:t>Boston/Needham, MA (Headquarters) </a:t>
              </a:r>
            </a:p>
            <a:p>
              <a:r>
                <a:rPr lang="en-US" sz="1400" b="0" i="0" dirty="0">
                  <a:effectLst/>
                  <a:latin typeface="Nunito" pitchFamily="2" charset="0"/>
                </a:rPr>
                <a:t>Los Angeles/Orange County, CA</a:t>
              </a:r>
            </a:p>
          </p:txBody>
        </p:sp>
        <p:sp>
          <p:nvSpPr>
            <p:cNvPr id="10" name="TextBox 9">
              <a:extLst>
                <a:ext uri="{FF2B5EF4-FFF2-40B4-BE49-F238E27FC236}">
                  <a16:creationId xmlns:a16="http://schemas.microsoft.com/office/drawing/2014/main" id="{2CBF615B-0528-FAB2-6F84-99B2A0F795C7}"/>
                </a:ext>
              </a:extLst>
            </p:cNvPr>
            <p:cNvSpPr txBox="1"/>
            <p:nvPr/>
          </p:nvSpPr>
          <p:spPr>
            <a:xfrm>
              <a:off x="10614570" y="9084447"/>
              <a:ext cx="2884825" cy="553998"/>
            </a:xfrm>
            <a:prstGeom prst="rect">
              <a:avLst/>
            </a:prstGeom>
            <a:noFill/>
          </p:spPr>
          <p:txBody>
            <a:bodyPr wrap="square" rtlCol="0">
              <a:spAutoFit/>
            </a:bodyPr>
            <a:lstStyle/>
            <a:p>
              <a:r>
                <a:rPr lang="en-US" sz="1600" b="1" i="0" dirty="0">
                  <a:effectLst/>
                  <a:latin typeface="Nunito" pitchFamily="2" charset="0"/>
                </a:rPr>
                <a:t>Website</a:t>
              </a:r>
            </a:p>
            <a:p>
              <a:r>
                <a:rPr lang="en-US" sz="1400" b="0" i="0" dirty="0">
                  <a:effectLst/>
                  <a:latin typeface="Nunito" pitchFamily="2" charset="0"/>
                </a:rPr>
                <a:t>https://www.oramca.com/</a:t>
              </a:r>
              <a:endParaRPr lang="en-US" sz="1600" b="0" i="0" dirty="0">
                <a:effectLst/>
                <a:latin typeface="Nunito" pitchFamily="2" charset="0"/>
              </a:endParaRPr>
            </a:p>
          </p:txBody>
        </p:sp>
        <p:cxnSp>
          <p:nvCxnSpPr>
            <p:cNvPr id="12" name="Straight Connector 11">
              <a:extLst>
                <a:ext uri="{FF2B5EF4-FFF2-40B4-BE49-F238E27FC236}">
                  <a16:creationId xmlns:a16="http://schemas.microsoft.com/office/drawing/2014/main" id="{466DB61B-9385-836D-B3E4-3EEA65849B44}"/>
                </a:ext>
              </a:extLst>
            </p:cNvPr>
            <p:cNvCxnSpPr>
              <a:cxnSpLocks/>
            </p:cNvCxnSpPr>
            <p:nvPr/>
          </p:nvCxnSpPr>
          <p:spPr>
            <a:xfrm>
              <a:off x="979149" y="8709157"/>
              <a:ext cx="867128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3" name="TextBox 52">
            <a:extLst>
              <a:ext uri="{FF2B5EF4-FFF2-40B4-BE49-F238E27FC236}">
                <a16:creationId xmlns:a16="http://schemas.microsoft.com/office/drawing/2014/main" id="{765D4E38-5A78-722C-279D-E690E75932E2}"/>
              </a:ext>
            </a:extLst>
          </p:cNvPr>
          <p:cNvSpPr txBox="1"/>
          <p:nvPr/>
        </p:nvSpPr>
        <p:spPr>
          <a:xfrm>
            <a:off x="0" y="483167"/>
            <a:ext cx="18288000" cy="1200329"/>
          </a:xfrm>
          <a:prstGeom prst="rect">
            <a:avLst/>
          </a:prstGeom>
          <a:noFill/>
        </p:spPr>
        <p:txBody>
          <a:bodyPr wrap="square" rtlCol="0">
            <a:spAutoFit/>
          </a:bodyPr>
          <a:lstStyle/>
          <a:p>
            <a:pPr algn="ctr"/>
            <a:r>
              <a:rPr lang="en-US" sz="3600" b="1" spc="150" dirty="0">
                <a:latin typeface="Roboto" panose="02000000000000000000" pitchFamily="2" charset="0"/>
                <a:ea typeface="Roboto" panose="02000000000000000000" pitchFamily="2" charset="0"/>
                <a:cs typeface="Roboto" panose="02000000000000000000" pitchFamily="2" charset="0"/>
              </a:rPr>
              <a:t>9</a:t>
            </a:r>
            <a:r>
              <a:rPr lang="en-US" sz="3600" b="1" spc="-195" dirty="0">
                <a:latin typeface="Roboto" panose="02000000000000000000" pitchFamily="2" charset="0"/>
                <a:ea typeface="Roboto" panose="02000000000000000000" pitchFamily="2" charset="0"/>
                <a:cs typeface="Roboto" panose="02000000000000000000" pitchFamily="2" charset="0"/>
              </a:rPr>
              <a:t> </a:t>
            </a:r>
            <a:r>
              <a:rPr lang="en-US" sz="3600" b="1" spc="85" dirty="0">
                <a:latin typeface="Roboto" panose="02000000000000000000" pitchFamily="2" charset="0"/>
                <a:ea typeface="Roboto" panose="02000000000000000000" pitchFamily="2" charset="0"/>
                <a:cs typeface="Roboto" panose="02000000000000000000" pitchFamily="2" charset="0"/>
              </a:rPr>
              <a:t>TIPS</a:t>
            </a:r>
            <a:r>
              <a:rPr lang="en-US" sz="3600" b="1" spc="-185" dirty="0">
                <a:latin typeface="Roboto" panose="02000000000000000000" pitchFamily="2" charset="0"/>
                <a:ea typeface="Roboto" panose="02000000000000000000" pitchFamily="2" charset="0"/>
                <a:cs typeface="Roboto" panose="02000000000000000000" pitchFamily="2" charset="0"/>
              </a:rPr>
              <a:t> </a:t>
            </a:r>
            <a:r>
              <a:rPr lang="en-US" sz="3600" b="1" spc="110" dirty="0">
                <a:latin typeface="Roboto" panose="02000000000000000000" pitchFamily="2" charset="0"/>
                <a:ea typeface="Roboto" panose="02000000000000000000" pitchFamily="2" charset="0"/>
                <a:cs typeface="Roboto" panose="02000000000000000000" pitchFamily="2" charset="0"/>
              </a:rPr>
              <a:t>TO</a:t>
            </a:r>
            <a:r>
              <a:rPr lang="en-US" sz="3600" b="1" spc="-125" dirty="0">
                <a:latin typeface="Roboto" panose="02000000000000000000" pitchFamily="2" charset="0"/>
                <a:ea typeface="Roboto" panose="02000000000000000000" pitchFamily="2" charset="0"/>
                <a:cs typeface="Roboto" panose="02000000000000000000" pitchFamily="2" charset="0"/>
              </a:rPr>
              <a:t> </a:t>
            </a:r>
            <a:r>
              <a:rPr lang="en-US" sz="3600" b="1" spc="95" dirty="0">
                <a:latin typeface="Roboto" panose="02000000000000000000" pitchFamily="2" charset="0"/>
                <a:ea typeface="Roboto" panose="02000000000000000000" pitchFamily="2" charset="0"/>
                <a:cs typeface="Roboto" panose="02000000000000000000" pitchFamily="2" charset="0"/>
              </a:rPr>
              <a:t>PROTECT</a:t>
            </a:r>
            <a:r>
              <a:rPr lang="en-US" sz="3600" b="1" spc="-250" dirty="0">
                <a:latin typeface="Roboto" panose="02000000000000000000" pitchFamily="2" charset="0"/>
                <a:ea typeface="Roboto" panose="02000000000000000000" pitchFamily="2" charset="0"/>
                <a:cs typeface="Roboto" panose="02000000000000000000" pitchFamily="2" charset="0"/>
              </a:rPr>
              <a:t> </a:t>
            </a:r>
            <a:r>
              <a:rPr lang="en-US" sz="3600" b="1" spc="175" dirty="0">
                <a:latin typeface="Roboto" panose="02000000000000000000" pitchFamily="2" charset="0"/>
                <a:ea typeface="Roboto" panose="02000000000000000000" pitchFamily="2" charset="0"/>
                <a:cs typeface="Roboto" panose="02000000000000000000" pitchFamily="2" charset="0"/>
              </a:rPr>
              <a:t>YOUR</a:t>
            </a:r>
            <a:r>
              <a:rPr lang="en-US" sz="3600" b="1" spc="-120" dirty="0">
                <a:latin typeface="Roboto" panose="02000000000000000000" pitchFamily="2" charset="0"/>
                <a:ea typeface="Roboto" panose="02000000000000000000" pitchFamily="2" charset="0"/>
                <a:cs typeface="Roboto" panose="02000000000000000000" pitchFamily="2" charset="0"/>
              </a:rPr>
              <a:t> </a:t>
            </a:r>
            <a:r>
              <a:rPr lang="en-US" sz="3600" b="1" spc="160" dirty="0">
                <a:latin typeface="Roboto" panose="02000000000000000000" pitchFamily="2" charset="0"/>
                <a:ea typeface="Roboto" panose="02000000000000000000" pitchFamily="2" charset="0"/>
                <a:cs typeface="Roboto" panose="02000000000000000000" pitchFamily="2" charset="0"/>
              </a:rPr>
              <a:t>BUSINESS</a:t>
            </a:r>
          </a:p>
          <a:p>
            <a:pPr algn="ctr"/>
            <a:r>
              <a:rPr lang="en-US" sz="3600" b="1" spc="250" dirty="0">
                <a:solidFill>
                  <a:srgbClr val="15477A"/>
                </a:solidFill>
                <a:latin typeface="Roboto" panose="02000000000000000000" pitchFamily="2" charset="0"/>
                <a:ea typeface="Roboto" panose="02000000000000000000" pitchFamily="2" charset="0"/>
                <a:cs typeface="Roboto" panose="02000000000000000000" pitchFamily="2" charset="0"/>
              </a:rPr>
              <a:t>FROM</a:t>
            </a:r>
            <a:r>
              <a:rPr lang="en-US" sz="3600" b="1" spc="-120" dirty="0">
                <a:solidFill>
                  <a:srgbClr val="15477A"/>
                </a:solidFill>
                <a:latin typeface="Roboto" panose="02000000000000000000" pitchFamily="2" charset="0"/>
                <a:ea typeface="Roboto" panose="02000000000000000000" pitchFamily="2" charset="0"/>
                <a:cs typeface="Roboto" panose="02000000000000000000" pitchFamily="2" charset="0"/>
              </a:rPr>
              <a:t> </a:t>
            </a:r>
            <a:r>
              <a:rPr lang="en-US" sz="3600" b="1" spc="160" dirty="0">
                <a:solidFill>
                  <a:srgbClr val="15477A"/>
                </a:solidFill>
                <a:latin typeface="Roboto" panose="02000000000000000000" pitchFamily="2" charset="0"/>
                <a:ea typeface="Roboto" panose="02000000000000000000" pitchFamily="2" charset="0"/>
                <a:cs typeface="Roboto" panose="02000000000000000000" pitchFamily="2" charset="0"/>
              </a:rPr>
              <a:t>CYBERCRIMINALS</a:t>
            </a:r>
            <a:endParaRPr lang="en-US" sz="3600" b="1" dirty="0">
              <a:latin typeface="Roboto" panose="02000000000000000000" pitchFamily="2" charset="0"/>
              <a:ea typeface="Roboto" panose="02000000000000000000" pitchFamily="2" charset="0"/>
              <a:cs typeface="Roboto" panose="02000000000000000000" pitchFamily="2" charset="0"/>
            </a:endParaRPr>
          </a:p>
        </p:txBody>
      </p:sp>
      <p:pic>
        <p:nvPicPr>
          <p:cNvPr id="2" name="object 13">
            <a:extLst>
              <a:ext uri="{FF2B5EF4-FFF2-40B4-BE49-F238E27FC236}">
                <a16:creationId xmlns:a16="http://schemas.microsoft.com/office/drawing/2014/main" id="{88BB6BBC-3CFB-734D-7EED-6CA75FC3A99D}"/>
              </a:ext>
            </a:extLst>
          </p:cNvPr>
          <p:cNvPicPr/>
          <p:nvPr/>
        </p:nvPicPr>
        <p:blipFill>
          <a:blip r:embed="rId3" cstate="print"/>
          <a:stretch>
            <a:fillRect/>
          </a:stretch>
        </p:blipFill>
        <p:spPr>
          <a:xfrm>
            <a:off x="2264898" y="1519612"/>
            <a:ext cx="5821230" cy="7564571"/>
          </a:xfrm>
          <a:prstGeom prst="rect">
            <a:avLst/>
          </a:prstGeom>
        </p:spPr>
      </p:pic>
      <p:sp>
        <p:nvSpPr>
          <p:cNvPr id="4" name="TextBox 3">
            <a:extLst>
              <a:ext uri="{FF2B5EF4-FFF2-40B4-BE49-F238E27FC236}">
                <a16:creationId xmlns:a16="http://schemas.microsoft.com/office/drawing/2014/main" id="{C0FC8154-BD6F-3670-1187-D6C89888BED2}"/>
              </a:ext>
            </a:extLst>
          </p:cNvPr>
          <p:cNvSpPr txBox="1"/>
          <p:nvPr/>
        </p:nvSpPr>
        <p:spPr>
          <a:xfrm>
            <a:off x="10494497" y="1863032"/>
            <a:ext cx="6926895" cy="1195199"/>
          </a:xfrm>
          <a:prstGeom prst="rect">
            <a:avLst/>
          </a:prstGeom>
          <a:noFill/>
        </p:spPr>
        <p:txBody>
          <a:bodyPr wrap="square" rtlCol="0">
            <a:spAutoFit/>
          </a:bodyPr>
          <a:lstStyle/>
          <a:p>
            <a:pPr marL="12700" marR="5080">
              <a:spcBef>
                <a:spcPts val="225"/>
              </a:spcBef>
            </a:pPr>
            <a:r>
              <a:rPr lang="en-US" sz="2600" b="1" spc="105" dirty="0">
                <a:solidFill>
                  <a:srgbClr val="154578"/>
                </a:solidFill>
                <a:latin typeface="Nunito" pitchFamily="2" charset="0"/>
                <a:cs typeface="Trebuchet MS"/>
              </a:rPr>
              <a:t>THINK</a:t>
            </a:r>
            <a:r>
              <a:rPr lang="en-US" sz="2600" b="1" spc="-130" dirty="0">
                <a:solidFill>
                  <a:srgbClr val="154578"/>
                </a:solidFill>
                <a:latin typeface="Nunito" pitchFamily="2" charset="0"/>
                <a:cs typeface="Trebuchet MS"/>
              </a:rPr>
              <a:t> </a:t>
            </a:r>
            <a:r>
              <a:rPr lang="en-US" sz="2600" b="1" spc="90" dirty="0">
                <a:solidFill>
                  <a:srgbClr val="154578"/>
                </a:solidFill>
                <a:latin typeface="Nunito" pitchFamily="2" charset="0"/>
                <a:cs typeface="Trebuchet MS"/>
              </a:rPr>
              <a:t>TWICE</a:t>
            </a:r>
            <a:r>
              <a:rPr lang="en-US" sz="2600" b="1" spc="-75" dirty="0">
                <a:solidFill>
                  <a:srgbClr val="154578"/>
                </a:solidFill>
                <a:latin typeface="Nunito" pitchFamily="2" charset="0"/>
                <a:cs typeface="Trebuchet MS"/>
              </a:rPr>
              <a:t> </a:t>
            </a:r>
            <a:r>
              <a:rPr lang="en-US" sz="2600" b="1" spc="90" dirty="0">
                <a:solidFill>
                  <a:srgbClr val="154578"/>
                </a:solidFill>
                <a:latin typeface="Nunito" pitchFamily="2" charset="0"/>
                <a:cs typeface="Trebuchet MS"/>
              </a:rPr>
              <a:t>BEFORE</a:t>
            </a:r>
            <a:r>
              <a:rPr lang="en-US" sz="2600" b="1" spc="-80" dirty="0">
                <a:solidFill>
                  <a:srgbClr val="154578"/>
                </a:solidFill>
                <a:latin typeface="Nunito" pitchFamily="2" charset="0"/>
                <a:cs typeface="Trebuchet MS"/>
              </a:rPr>
              <a:t> </a:t>
            </a:r>
            <a:r>
              <a:rPr lang="en-US" sz="2600" b="1" spc="100" dirty="0">
                <a:solidFill>
                  <a:srgbClr val="154578"/>
                </a:solidFill>
                <a:latin typeface="Nunito" pitchFamily="2" charset="0"/>
                <a:cs typeface="Trebuchet MS"/>
              </a:rPr>
              <a:t>CLICKING </a:t>
            </a:r>
            <a:r>
              <a:rPr lang="en-US" sz="2600" b="1" spc="90" dirty="0">
                <a:solidFill>
                  <a:srgbClr val="154578"/>
                </a:solidFill>
                <a:latin typeface="Nunito" pitchFamily="2" charset="0"/>
                <a:cs typeface="Trebuchet MS"/>
              </a:rPr>
              <a:t>LINKS</a:t>
            </a:r>
            <a:endParaRPr lang="en-US" sz="2600" dirty="0">
              <a:latin typeface="Nunito" pitchFamily="2" charset="0"/>
              <a:cs typeface="Trebuchet MS"/>
            </a:endParaRPr>
          </a:p>
          <a:p>
            <a:pPr marL="12700" marR="10160">
              <a:spcBef>
                <a:spcPts val="190"/>
              </a:spcBef>
            </a:pPr>
            <a:r>
              <a:rPr lang="en-US" sz="2200" spc="50" dirty="0">
                <a:solidFill>
                  <a:srgbClr val="154578"/>
                </a:solidFill>
                <a:latin typeface="Nunito" pitchFamily="2" charset="0"/>
                <a:cs typeface="Tahoma"/>
              </a:rPr>
              <a:t>Make</a:t>
            </a:r>
            <a:r>
              <a:rPr lang="en-US" sz="2200" spc="-35" dirty="0">
                <a:solidFill>
                  <a:srgbClr val="154578"/>
                </a:solidFill>
                <a:latin typeface="Nunito" pitchFamily="2" charset="0"/>
                <a:cs typeface="Tahoma"/>
              </a:rPr>
              <a:t> </a:t>
            </a:r>
            <a:r>
              <a:rPr lang="en-US" sz="2200" dirty="0">
                <a:solidFill>
                  <a:srgbClr val="154578"/>
                </a:solidFill>
                <a:latin typeface="Nunito" pitchFamily="2" charset="0"/>
                <a:cs typeface="Tahoma"/>
              </a:rPr>
              <a:t>sure</a:t>
            </a:r>
            <a:r>
              <a:rPr lang="en-US" sz="2200" spc="-30" dirty="0">
                <a:solidFill>
                  <a:srgbClr val="154578"/>
                </a:solidFill>
                <a:latin typeface="Nunito" pitchFamily="2" charset="0"/>
                <a:cs typeface="Tahoma"/>
              </a:rPr>
              <a:t> </a:t>
            </a:r>
            <a:r>
              <a:rPr lang="en-US" sz="2200" spc="-10" dirty="0">
                <a:solidFill>
                  <a:srgbClr val="154578"/>
                </a:solidFill>
                <a:latin typeface="Nunito" pitchFamily="2" charset="0"/>
                <a:cs typeface="Tahoma"/>
              </a:rPr>
              <a:t>staffers</a:t>
            </a:r>
            <a:r>
              <a:rPr lang="en-US" sz="2200" spc="-25" dirty="0">
                <a:solidFill>
                  <a:srgbClr val="154578"/>
                </a:solidFill>
                <a:latin typeface="Nunito" pitchFamily="2" charset="0"/>
                <a:cs typeface="Tahoma"/>
              </a:rPr>
              <a:t> </a:t>
            </a:r>
            <a:r>
              <a:rPr lang="en-US" sz="2200" dirty="0">
                <a:solidFill>
                  <a:srgbClr val="154578"/>
                </a:solidFill>
                <a:latin typeface="Nunito" pitchFamily="2" charset="0"/>
                <a:cs typeface="Tahoma"/>
              </a:rPr>
              <a:t>are</a:t>
            </a:r>
            <a:r>
              <a:rPr lang="en-US" sz="2200" spc="-35" dirty="0">
                <a:solidFill>
                  <a:srgbClr val="154578"/>
                </a:solidFill>
                <a:latin typeface="Nunito" pitchFamily="2" charset="0"/>
                <a:cs typeface="Tahoma"/>
              </a:rPr>
              <a:t> </a:t>
            </a:r>
            <a:r>
              <a:rPr lang="en-US" sz="2200" spc="55" dirty="0">
                <a:solidFill>
                  <a:srgbClr val="154578"/>
                </a:solidFill>
                <a:latin typeface="Nunito" pitchFamily="2" charset="0"/>
                <a:cs typeface="Tahoma"/>
              </a:rPr>
              <a:t>on</a:t>
            </a:r>
            <a:r>
              <a:rPr lang="en-US" sz="2200" spc="-30" dirty="0">
                <a:solidFill>
                  <a:srgbClr val="154578"/>
                </a:solidFill>
                <a:latin typeface="Nunito" pitchFamily="2" charset="0"/>
                <a:cs typeface="Tahoma"/>
              </a:rPr>
              <a:t> </a:t>
            </a:r>
            <a:r>
              <a:rPr lang="en-US" sz="2200" dirty="0">
                <a:solidFill>
                  <a:srgbClr val="154578"/>
                </a:solidFill>
                <a:latin typeface="Nunito" pitchFamily="2" charset="0"/>
                <a:cs typeface="Tahoma"/>
              </a:rPr>
              <a:t>the</a:t>
            </a:r>
            <a:r>
              <a:rPr lang="en-US" sz="2200" spc="-30" dirty="0">
                <a:solidFill>
                  <a:srgbClr val="154578"/>
                </a:solidFill>
                <a:latin typeface="Nunito" pitchFamily="2" charset="0"/>
                <a:cs typeface="Tahoma"/>
              </a:rPr>
              <a:t> </a:t>
            </a:r>
            <a:r>
              <a:rPr lang="en-US" sz="2200" dirty="0">
                <a:solidFill>
                  <a:srgbClr val="154578"/>
                </a:solidFill>
                <a:latin typeface="Nunito" pitchFamily="2" charset="0"/>
                <a:cs typeface="Tahoma"/>
              </a:rPr>
              <a:t>lookout</a:t>
            </a:r>
            <a:r>
              <a:rPr lang="en-US" sz="2200" spc="-25" dirty="0">
                <a:solidFill>
                  <a:srgbClr val="154578"/>
                </a:solidFill>
                <a:latin typeface="Nunito" pitchFamily="2" charset="0"/>
                <a:cs typeface="Tahoma"/>
              </a:rPr>
              <a:t> for </a:t>
            </a:r>
            <a:r>
              <a:rPr lang="en-US" sz="2200" dirty="0">
                <a:solidFill>
                  <a:srgbClr val="154578"/>
                </a:solidFill>
                <a:latin typeface="Nunito" pitchFamily="2" charset="0"/>
                <a:cs typeface="Tahoma"/>
              </a:rPr>
              <a:t>suspicious</a:t>
            </a:r>
            <a:r>
              <a:rPr lang="en-US" sz="2200" spc="40" dirty="0">
                <a:solidFill>
                  <a:srgbClr val="154578"/>
                </a:solidFill>
                <a:latin typeface="Nunito" pitchFamily="2" charset="0"/>
                <a:cs typeface="Tahoma"/>
              </a:rPr>
              <a:t> </a:t>
            </a:r>
            <a:r>
              <a:rPr lang="en-US" sz="2200" dirty="0">
                <a:solidFill>
                  <a:srgbClr val="154578"/>
                </a:solidFill>
                <a:latin typeface="Nunito" pitchFamily="2" charset="0"/>
                <a:cs typeface="Tahoma"/>
              </a:rPr>
              <a:t>links</a:t>
            </a:r>
            <a:r>
              <a:rPr lang="en-US" sz="2200" spc="40" dirty="0">
                <a:solidFill>
                  <a:srgbClr val="154578"/>
                </a:solidFill>
                <a:latin typeface="Nunito" pitchFamily="2" charset="0"/>
                <a:cs typeface="Tahoma"/>
              </a:rPr>
              <a:t> </a:t>
            </a:r>
            <a:r>
              <a:rPr lang="en-US" sz="2200" dirty="0">
                <a:solidFill>
                  <a:srgbClr val="154578"/>
                </a:solidFill>
                <a:latin typeface="Nunito" pitchFamily="2" charset="0"/>
                <a:cs typeface="Tahoma"/>
              </a:rPr>
              <a:t>that</a:t>
            </a:r>
            <a:r>
              <a:rPr lang="en-US" sz="2200" spc="40" dirty="0">
                <a:solidFill>
                  <a:srgbClr val="154578"/>
                </a:solidFill>
                <a:latin typeface="Nunito" pitchFamily="2" charset="0"/>
                <a:cs typeface="Tahoma"/>
              </a:rPr>
              <a:t> </a:t>
            </a:r>
            <a:r>
              <a:rPr lang="en-US" sz="2200" dirty="0">
                <a:solidFill>
                  <a:srgbClr val="154578"/>
                </a:solidFill>
                <a:latin typeface="Nunito" pitchFamily="2" charset="0"/>
                <a:cs typeface="Tahoma"/>
              </a:rPr>
              <a:t>can</a:t>
            </a:r>
            <a:r>
              <a:rPr lang="en-US" sz="2200" spc="35" dirty="0">
                <a:solidFill>
                  <a:srgbClr val="154578"/>
                </a:solidFill>
                <a:latin typeface="Nunito" pitchFamily="2" charset="0"/>
                <a:cs typeface="Tahoma"/>
              </a:rPr>
              <a:t> </a:t>
            </a:r>
            <a:r>
              <a:rPr lang="en-US" sz="2200" dirty="0">
                <a:solidFill>
                  <a:srgbClr val="154578"/>
                </a:solidFill>
                <a:latin typeface="Nunito" pitchFamily="2" charset="0"/>
                <a:cs typeface="Tahoma"/>
              </a:rPr>
              <a:t>lead</a:t>
            </a:r>
            <a:r>
              <a:rPr lang="en-US" sz="2200" spc="25" dirty="0">
                <a:solidFill>
                  <a:srgbClr val="154578"/>
                </a:solidFill>
                <a:latin typeface="Nunito" pitchFamily="2" charset="0"/>
                <a:cs typeface="Tahoma"/>
              </a:rPr>
              <a:t> </a:t>
            </a:r>
            <a:r>
              <a:rPr lang="en-US" sz="2200" dirty="0">
                <a:solidFill>
                  <a:srgbClr val="154578"/>
                </a:solidFill>
                <a:latin typeface="Nunito" pitchFamily="2" charset="0"/>
                <a:cs typeface="Tahoma"/>
              </a:rPr>
              <a:t>to</a:t>
            </a:r>
            <a:r>
              <a:rPr lang="en-US" sz="2200" spc="25" dirty="0">
                <a:solidFill>
                  <a:srgbClr val="154578"/>
                </a:solidFill>
                <a:latin typeface="Nunito" pitchFamily="2" charset="0"/>
                <a:cs typeface="Tahoma"/>
              </a:rPr>
              <a:t> </a:t>
            </a:r>
            <a:r>
              <a:rPr lang="en-US" sz="2200" spc="-10" dirty="0">
                <a:solidFill>
                  <a:srgbClr val="154578"/>
                </a:solidFill>
                <a:latin typeface="Nunito" pitchFamily="2" charset="0"/>
                <a:cs typeface="Tahoma"/>
              </a:rPr>
              <a:t>ransomware.</a:t>
            </a:r>
            <a:endParaRPr lang="en-US" sz="2200" dirty="0">
              <a:latin typeface="Nunito" pitchFamily="2" charset="0"/>
              <a:cs typeface="Tahoma"/>
            </a:endParaRPr>
          </a:p>
        </p:txBody>
      </p:sp>
      <p:sp>
        <p:nvSpPr>
          <p:cNvPr id="7" name="TextBox 6">
            <a:extLst>
              <a:ext uri="{FF2B5EF4-FFF2-40B4-BE49-F238E27FC236}">
                <a16:creationId xmlns:a16="http://schemas.microsoft.com/office/drawing/2014/main" id="{9DFA5506-52D7-A456-AFA5-4F7F320D1755}"/>
              </a:ext>
            </a:extLst>
          </p:cNvPr>
          <p:cNvSpPr txBox="1"/>
          <p:nvPr/>
        </p:nvSpPr>
        <p:spPr>
          <a:xfrm>
            <a:off x="10494497" y="3248027"/>
            <a:ext cx="6814353" cy="1948299"/>
          </a:xfrm>
          <a:prstGeom prst="rect">
            <a:avLst/>
          </a:prstGeom>
          <a:noFill/>
        </p:spPr>
        <p:txBody>
          <a:bodyPr wrap="square" rtlCol="0">
            <a:spAutoFit/>
          </a:bodyPr>
          <a:lstStyle/>
          <a:p>
            <a:pPr marL="12700" marR="398145">
              <a:lnSpc>
                <a:spcPct val="102200"/>
              </a:lnSpc>
              <a:spcBef>
                <a:spcPts val="50"/>
              </a:spcBef>
            </a:pPr>
            <a:r>
              <a:rPr lang="en-US" sz="2600" b="1" spc="85" dirty="0">
                <a:solidFill>
                  <a:srgbClr val="154578"/>
                </a:solidFill>
                <a:latin typeface="Nunito" pitchFamily="2" charset="0"/>
                <a:cs typeface="Trebuchet MS"/>
              </a:rPr>
              <a:t>BE</a:t>
            </a:r>
            <a:r>
              <a:rPr lang="en-US" sz="2600" b="1" spc="-90" dirty="0">
                <a:solidFill>
                  <a:srgbClr val="154578"/>
                </a:solidFill>
                <a:latin typeface="Nunito" pitchFamily="2" charset="0"/>
                <a:cs typeface="Trebuchet MS"/>
              </a:rPr>
              <a:t> </a:t>
            </a:r>
            <a:r>
              <a:rPr lang="en-US" sz="2600" b="1" spc="120" dirty="0">
                <a:solidFill>
                  <a:srgbClr val="154578"/>
                </a:solidFill>
                <a:latin typeface="Nunito" pitchFamily="2" charset="0"/>
                <a:cs typeface="Trebuchet MS"/>
              </a:rPr>
              <a:t>SUSPICIOUS</a:t>
            </a:r>
            <a:r>
              <a:rPr lang="en-US" sz="2600" b="1" spc="-80" dirty="0">
                <a:solidFill>
                  <a:srgbClr val="154578"/>
                </a:solidFill>
                <a:latin typeface="Nunito" pitchFamily="2" charset="0"/>
                <a:cs typeface="Trebuchet MS"/>
              </a:rPr>
              <a:t> </a:t>
            </a:r>
            <a:r>
              <a:rPr lang="en-US" sz="2600" b="1" spc="120" dirty="0">
                <a:solidFill>
                  <a:srgbClr val="154578"/>
                </a:solidFill>
                <a:latin typeface="Nunito" pitchFamily="2" charset="0"/>
                <a:cs typeface="Trebuchet MS"/>
              </a:rPr>
              <a:t>OF</a:t>
            </a:r>
            <a:r>
              <a:rPr lang="en-US" sz="2600" b="1" spc="-85" dirty="0">
                <a:solidFill>
                  <a:srgbClr val="154578"/>
                </a:solidFill>
                <a:latin typeface="Nunito" pitchFamily="2" charset="0"/>
                <a:cs typeface="Trebuchet MS"/>
              </a:rPr>
              <a:t> </a:t>
            </a:r>
            <a:r>
              <a:rPr lang="en-US" sz="2600" b="1" spc="80" dirty="0">
                <a:solidFill>
                  <a:srgbClr val="154578"/>
                </a:solidFill>
                <a:latin typeface="Nunito" pitchFamily="2" charset="0"/>
                <a:cs typeface="Trebuchet MS"/>
              </a:rPr>
              <a:t>EXPECTED ATTACHMENTS</a:t>
            </a:r>
            <a:endParaRPr lang="en-US" sz="2600" dirty="0">
              <a:latin typeface="Nunito" pitchFamily="2" charset="0"/>
              <a:cs typeface="Trebuchet MS"/>
            </a:endParaRPr>
          </a:p>
          <a:p>
            <a:pPr marL="12700" marR="5080">
              <a:lnSpc>
                <a:spcPct val="100699"/>
              </a:lnSpc>
              <a:spcBef>
                <a:spcPts val="30"/>
              </a:spcBef>
            </a:pPr>
            <a:r>
              <a:rPr lang="en-US" sz="2200" dirty="0">
                <a:solidFill>
                  <a:srgbClr val="154578"/>
                </a:solidFill>
                <a:latin typeface="Nunito" pitchFamily="2" charset="0"/>
                <a:cs typeface="Tahoma"/>
              </a:rPr>
              <a:t>Ensure</a:t>
            </a:r>
            <a:r>
              <a:rPr lang="en-US" sz="2200" spc="-5" dirty="0">
                <a:solidFill>
                  <a:srgbClr val="154578"/>
                </a:solidFill>
                <a:latin typeface="Nunito" pitchFamily="2" charset="0"/>
                <a:cs typeface="Tahoma"/>
              </a:rPr>
              <a:t> </a:t>
            </a:r>
            <a:r>
              <a:rPr lang="en-US" sz="2200" dirty="0">
                <a:solidFill>
                  <a:srgbClr val="154578"/>
                </a:solidFill>
                <a:latin typeface="Nunito" pitchFamily="2" charset="0"/>
                <a:cs typeface="Tahoma"/>
              </a:rPr>
              <a:t>users</a:t>
            </a:r>
            <a:r>
              <a:rPr lang="en-US" sz="2200" spc="5" dirty="0">
                <a:solidFill>
                  <a:srgbClr val="154578"/>
                </a:solidFill>
                <a:latin typeface="Nunito" pitchFamily="2" charset="0"/>
                <a:cs typeface="Tahoma"/>
              </a:rPr>
              <a:t> </a:t>
            </a:r>
            <a:r>
              <a:rPr lang="en-US" sz="2200" dirty="0">
                <a:solidFill>
                  <a:srgbClr val="154578"/>
                </a:solidFill>
                <a:latin typeface="Nunito" pitchFamily="2" charset="0"/>
                <a:cs typeface="Tahoma"/>
              </a:rPr>
              <a:t>only</a:t>
            </a:r>
            <a:r>
              <a:rPr lang="en-US" sz="2200" spc="5" dirty="0">
                <a:solidFill>
                  <a:srgbClr val="154578"/>
                </a:solidFill>
                <a:latin typeface="Nunito" pitchFamily="2" charset="0"/>
                <a:cs typeface="Tahoma"/>
              </a:rPr>
              <a:t> </a:t>
            </a:r>
            <a:r>
              <a:rPr lang="en-US" sz="2200" spc="65" dirty="0">
                <a:solidFill>
                  <a:srgbClr val="154578"/>
                </a:solidFill>
                <a:latin typeface="Nunito" pitchFamily="2" charset="0"/>
                <a:cs typeface="Tahoma"/>
              </a:rPr>
              <a:t>open</a:t>
            </a:r>
            <a:r>
              <a:rPr lang="en-US" sz="2200" spc="-5" dirty="0">
                <a:solidFill>
                  <a:srgbClr val="154578"/>
                </a:solidFill>
                <a:latin typeface="Nunito" pitchFamily="2" charset="0"/>
                <a:cs typeface="Tahoma"/>
              </a:rPr>
              <a:t> </a:t>
            </a:r>
            <a:r>
              <a:rPr lang="en-US" sz="2200" dirty="0">
                <a:solidFill>
                  <a:srgbClr val="154578"/>
                </a:solidFill>
                <a:latin typeface="Nunito" pitchFamily="2" charset="0"/>
                <a:cs typeface="Tahoma"/>
              </a:rPr>
              <a:t>attachments</a:t>
            </a:r>
            <a:r>
              <a:rPr lang="en-US" sz="2200" spc="5" dirty="0">
                <a:solidFill>
                  <a:srgbClr val="154578"/>
                </a:solidFill>
                <a:latin typeface="Nunito" pitchFamily="2" charset="0"/>
                <a:cs typeface="Tahoma"/>
              </a:rPr>
              <a:t> </a:t>
            </a:r>
            <a:r>
              <a:rPr lang="en-US" sz="2200" spc="-20" dirty="0">
                <a:solidFill>
                  <a:srgbClr val="154578"/>
                </a:solidFill>
                <a:latin typeface="Nunito" pitchFamily="2" charset="0"/>
                <a:cs typeface="Tahoma"/>
              </a:rPr>
              <a:t>from </a:t>
            </a:r>
            <a:r>
              <a:rPr lang="en-US" sz="2200" dirty="0">
                <a:solidFill>
                  <a:srgbClr val="154578"/>
                </a:solidFill>
                <a:latin typeface="Nunito" pitchFamily="2" charset="0"/>
                <a:cs typeface="Tahoma"/>
              </a:rPr>
              <a:t>proven,</a:t>
            </a:r>
            <a:r>
              <a:rPr lang="en-US" sz="2200" spc="-40" dirty="0">
                <a:solidFill>
                  <a:srgbClr val="154578"/>
                </a:solidFill>
                <a:latin typeface="Nunito" pitchFamily="2" charset="0"/>
                <a:cs typeface="Tahoma"/>
              </a:rPr>
              <a:t> </a:t>
            </a:r>
            <a:r>
              <a:rPr lang="en-US" sz="2200" dirty="0">
                <a:solidFill>
                  <a:srgbClr val="154578"/>
                </a:solidFill>
                <a:latin typeface="Nunito" pitchFamily="2" charset="0"/>
                <a:cs typeface="Tahoma"/>
              </a:rPr>
              <a:t>trusted</a:t>
            </a:r>
            <a:r>
              <a:rPr lang="en-US" sz="2200" spc="15" dirty="0">
                <a:solidFill>
                  <a:srgbClr val="154578"/>
                </a:solidFill>
                <a:latin typeface="Nunito" pitchFamily="2" charset="0"/>
                <a:cs typeface="Tahoma"/>
              </a:rPr>
              <a:t> </a:t>
            </a:r>
            <a:r>
              <a:rPr lang="en-US" sz="2200" dirty="0">
                <a:solidFill>
                  <a:srgbClr val="154578"/>
                </a:solidFill>
                <a:latin typeface="Nunito" pitchFamily="2" charset="0"/>
                <a:cs typeface="Tahoma"/>
              </a:rPr>
              <a:t>sources</a:t>
            </a:r>
            <a:r>
              <a:rPr lang="en-US" sz="2200" spc="30" dirty="0">
                <a:solidFill>
                  <a:srgbClr val="154578"/>
                </a:solidFill>
                <a:latin typeface="Nunito" pitchFamily="2" charset="0"/>
                <a:cs typeface="Tahoma"/>
              </a:rPr>
              <a:t> </a:t>
            </a:r>
            <a:r>
              <a:rPr lang="en-US" sz="2200" spc="55" dirty="0">
                <a:solidFill>
                  <a:srgbClr val="154578"/>
                </a:solidFill>
                <a:latin typeface="Nunito" pitchFamily="2" charset="0"/>
                <a:cs typeface="Tahoma"/>
              </a:rPr>
              <a:t>no</a:t>
            </a:r>
            <a:r>
              <a:rPr lang="en-US" sz="2200" spc="15" dirty="0">
                <a:solidFill>
                  <a:srgbClr val="154578"/>
                </a:solidFill>
                <a:latin typeface="Nunito" pitchFamily="2" charset="0"/>
                <a:cs typeface="Tahoma"/>
              </a:rPr>
              <a:t> </a:t>
            </a:r>
            <a:r>
              <a:rPr lang="en-US" sz="2200" dirty="0">
                <a:solidFill>
                  <a:srgbClr val="154578"/>
                </a:solidFill>
                <a:latin typeface="Nunito" pitchFamily="2" charset="0"/>
                <a:cs typeface="Tahoma"/>
              </a:rPr>
              <a:t>matter</a:t>
            </a:r>
            <a:r>
              <a:rPr lang="en-US" sz="2200" spc="15" dirty="0">
                <a:solidFill>
                  <a:srgbClr val="154578"/>
                </a:solidFill>
                <a:latin typeface="Nunito" pitchFamily="2" charset="0"/>
                <a:cs typeface="Tahoma"/>
              </a:rPr>
              <a:t> </a:t>
            </a:r>
            <a:r>
              <a:rPr lang="en-US" sz="2200" dirty="0">
                <a:solidFill>
                  <a:srgbClr val="154578"/>
                </a:solidFill>
                <a:latin typeface="Nunito" pitchFamily="2" charset="0"/>
                <a:cs typeface="Tahoma"/>
              </a:rPr>
              <a:t>how</a:t>
            </a:r>
            <a:r>
              <a:rPr lang="en-US" sz="2200" spc="30" dirty="0">
                <a:solidFill>
                  <a:srgbClr val="154578"/>
                </a:solidFill>
                <a:latin typeface="Nunito" pitchFamily="2" charset="0"/>
                <a:cs typeface="Tahoma"/>
              </a:rPr>
              <a:t> </a:t>
            </a:r>
            <a:r>
              <a:rPr lang="en-US" sz="2200" spc="-10" dirty="0">
                <a:solidFill>
                  <a:srgbClr val="154578"/>
                </a:solidFill>
                <a:latin typeface="Nunito" pitchFamily="2" charset="0"/>
                <a:cs typeface="Tahoma"/>
              </a:rPr>
              <a:t>“official” </a:t>
            </a:r>
            <a:r>
              <a:rPr lang="en-US" sz="2200" dirty="0">
                <a:solidFill>
                  <a:srgbClr val="154578"/>
                </a:solidFill>
                <a:latin typeface="Nunito" pitchFamily="2" charset="0"/>
                <a:cs typeface="Tahoma"/>
              </a:rPr>
              <a:t>that</a:t>
            </a:r>
            <a:r>
              <a:rPr lang="en-US" sz="2200" spc="-10" dirty="0">
                <a:solidFill>
                  <a:srgbClr val="154578"/>
                </a:solidFill>
                <a:latin typeface="Nunito" pitchFamily="2" charset="0"/>
                <a:cs typeface="Tahoma"/>
              </a:rPr>
              <a:t> </a:t>
            </a:r>
            <a:r>
              <a:rPr lang="en-US" sz="2200" dirty="0">
                <a:solidFill>
                  <a:srgbClr val="154578"/>
                </a:solidFill>
                <a:latin typeface="Nunito" pitchFamily="2" charset="0"/>
                <a:cs typeface="Tahoma"/>
              </a:rPr>
              <a:t>attachment</a:t>
            </a:r>
            <a:r>
              <a:rPr lang="en-US" sz="2200" spc="-10" dirty="0">
                <a:solidFill>
                  <a:srgbClr val="154578"/>
                </a:solidFill>
                <a:latin typeface="Nunito" pitchFamily="2" charset="0"/>
                <a:cs typeface="Tahoma"/>
              </a:rPr>
              <a:t> looks.</a:t>
            </a:r>
            <a:endParaRPr lang="en-US" sz="2200" dirty="0">
              <a:latin typeface="Nunito" pitchFamily="2" charset="0"/>
              <a:cs typeface="Tahoma"/>
            </a:endParaRPr>
          </a:p>
        </p:txBody>
      </p:sp>
      <p:sp>
        <p:nvSpPr>
          <p:cNvPr id="13" name="TextBox 12">
            <a:extLst>
              <a:ext uri="{FF2B5EF4-FFF2-40B4-BE49-F238E27FC236}">
                <a16:creationId xmlns:a16="http://schemas.microsoft.com/office/drawing/2014/main" id="{C4129834-2B18-2EB4-73A6-90F53A15769C}"/>
              </a:ext>
            </a:extLst>
          </p:cNvPr>
          <p:cNvSpPr txBox="1"/>
          <p:nvPr/>
        </p:nvSpPr>
        <p:spPr>
          <a:xfrm>
            <a:off x="10494498" y="5344857"/>
            <a:ext cx="6814352" cy="1574386"/>
          </a:xfrm>
          <a:prstGeom prst="rect">
            <a:avLst/>
          </a:prstGeom>
          <a:noFill/>
        </p:spPr>
        <p:txBody>
          <a:bodyPr wrap="square" rtlCol="0">
            <a:spAutoFit/>
          </a:bodyPr>
          <a:lstStyle/>
          <a:p>
            <a:pPr marL="12700">
              <a:spcBef>
                <a:spcPts val="275"/>
              </a:spcBef>
            </a:pPr>
            <a:r>
              <a:rPr lang="en-US" sz="2600" b="1" spc="105" dirty="0">
                <a:solidFill>
                  <a:srgbClr val="154578"/>
                </a:solidFill>
                <a:latin typeface="Nunito" pitchFamily="2" charset="0"/>
                <a:cs typeface="Trebuchet MS"/>
              </a:rPr>
              <a:t>AUTOMATE</a:t>
            </a:r>
            <a:r>
              <a:rPr lang="en-US" sz="2600" b="1" spc="-100" dirty="0">
                <a:solidFill>
                  <a:srgbClr val="154578"/>
                </a:solidFill>
                <a:latin typeface="Nunito" pitchFamily="2" charset="0"/>
                <a:cs typeface="Trebuchet MS"/>
              </a:rPr>
              <a:t> </a:t>
            </a:r>
            <a:r>
              <a:rPr lang="en-US" sz="2600" b="1" spc="135" dirty="0">
                <a:solidFill>
                  <a:srgbClr val="154578"/>
                </a:solidFill>
                <a:latin typeface="Nunito" pitchFamily="2" charset="0"/>
                <a:cs typeface="Trebuchet MS"/>
              </a:rPr>
              <a:t>COMPLIANCE</a:t>
            </a:r>
            <a:endParaRPr lang="en-US" sz="2600" dirty="0">
              <a:latin typeface="Nunito" pitchFamily="2" charset="0"/>
              <a:cs typeface="Trebuchet MS"/>
            </a:endParaRPr>
          </a:p>
          <a:p>
            <a:pPr marL="12700" marR="5080">
              <a:spcBef>
                <a:spcPts val="160"/>
              </a:spcBef>
            </a:pPr>
            <a:r>
              <a:rPr lang="en-US" sz="2200" dirty="0">
                <a:solidFill>
                  <a:srgbClr val="154578"/>
                </a:solidFill>
                <a:latin typeface="Nunito" pitchFamily="2" charset="0"/>
                <a:cs typeface="Tahoma"/>
              </a:rPr>
              <a:t>Have </a:t>
            </a:r>
            <a:r>
              <a:rPr lang="en-US" sz="2200" spc="55" dirty="0">
                <a:solidFill>
                  <a:srgbClr val="154578"/>
                </a:solidFill>
                <a:latin typeface="Nunito" pitchFamily="2" charset="0"/>
                <a:cs typeface="Tahoma"/>
              </a:rPr>
              <a:t>one</a:t>
            </a:r>
            <a:r>
              <a:rPr lang="en-US" sz="2200" dirty="0">
                <a:solidFill>
                  <a:srgbClr val="154578"/>
                </a:solidFill>
                <a:latin typeface="Nunito" pitchFamily="2" charset="0"/>
                <a:cs typeface="Tahoma"/>
              </a:rPr>
              <a:t> less</a:t>
            </a:r>
            <a:r>
              <a:rPr lang="en-US" sz="2200" spc="10" dirty="0">
                <a:solidFill>
                  <a:srgbClr val="154578"/>
                </a:solidFill>
                <a:latin typeface="Nunito" pitchFamily="2" charset="0"/>
                <a:cs typeface="Tahoma"/>
              </a:rPr>
              <a:t> </a:t>
            </a:r>
            <a:r>
              <a:rPr lang="en-US" sz="2200" dirty="0">
                <a:solidFill>
                  <a:srgbClr val="154578"/>
                </a:solidFill>
                <a:latin typeface="Nunito" pitchFamily="2" charset="0"/>
                <a:cs typeface="Tahoma"/>
              </a:rPr>
              <a:t>thing</a:t>
            </a:r>
            <a:r>
              <a:rPr lang="en-US" sz="2200" spc="10" dirty="0">
                <a:solidFill>
                  <a:srgbClr val="154578"/>
                </a:solidFill>
                <a:latin typeface="Nunito" pitchFamily="2" charset="0"/>
                <a:cs typeface="Tahoma"/>
              </a:rPr>
              <a:t> </a:t>
            </a:r>
            <a:r>
              <a:rPr lang="en-US" sz="2200" dirty="0">
                <a:solidFill>
                  <a:srgbClr val="154578"/>
                </a:solidFill>
                <a:latin typeface="Nunito" pitchFamily="2" charset="0"/>
                <a:cs typeface="Tahoma"/>
              </a:rPr>
              <a:t>to</a:t>
            </a:r>
            <a:r>
              <a:rPr lang="en-US" sz="2200" spc="-5" dirty="0">
                <a:solidFill>
                  <a:srgbClr val="154578"/>
                </a:solidFill>
                <a:latin typeface="Nunito" pitchFamily="2" charset="0"/>
                <a:cs typeface="Tahoma"/>
              </a:rPr>
              <a:t> </a:t>
            </a:r>
            <a:r>
              <a:rPr lang="en-US" sz="2200" dirty="0">
                <a:solidFill>
                  <a:srgbClr val="154578"/>
                </a:solidFill>
                <a:latin typeface="Nunito" pitchFamily="2" charset="0"/>
                <a:cs typeface="Tahoma"/>
              </a:rPr>
              <a:t>worry</a:t>
            </a:r>
            <a:r>
              <a:rPr lang="en-US" sz="2200" spc="10" dirty="0">
                <a:solidFill>
                  <a:srgbClr val="154578"/>
                </a:solidFill>
                <a:latin typeface="Nunito" pitchFamily="2" charset="0"/>
                <a:cs typeface="Tahoma"/>
              </a:rPr>
              <a:t> </a:t>
            </a:r>
            <a:r>
              <a:rPr lang="en-US" sz="2200" dirty="0">
                <a:solidFill>
                  <a:srgbClr val="154578"/>
                </a:solidFill>
                <a:latin typeface="Nunito" pitchFamily="2" charset="0"/>
                <a:cs typeface="Tahoma"/>
              </a:rPr>
              <a:t>about</a:t>
            </a:r>
            <a:r>
              <a:rPr lang="en-US" sz="2200" spc="5" dirty="0">
                <a:solidFill>
                  <a:srgbClr val="154578"/>
                </a:solidFill>
                <a:latin typeface="Nunito" pitchFamily="2" charset="0"/>
                <a:cs typeface="Tahoma"/>
              </a:rPr>
              <a:t> </a:t>
            </a:r>
            <a:r>
              <a:rPr lang="en-US" sz="2200" dirty="0">
                <a:solidFill>
                  <a:srgbClr val="154578"/>
                </a:solidFill>
                <a:latin typeface="Nunito" pitchFamily="2" charset="0"/>
                <a:cs typeface="Tahoma"/>
              </a:rPr>
              <a:t>by</a:t>
            </a:r>
            <a:r>
              <a:rPr lang="en-US" sz="2200" spc="10" dirty="0">
                <a:solidFill>
                  <a:srgbClr val="154578"/>
                </a:solidFill>
                <a:latin typeface="Nunito" pitchFamily="2" charset="0"/>
                <a:cs typeface="Tahoma"/>
              </a:rPr>
              <a:t> </a:t>
            </a:r>
            <a:r>
              <a:rPr lang="en-US" sz="2200" spc="35" dirty="0">
                <a:solidFill>
                  <a:srgbClr val="154578"/>
                </a:solidFill>
                <a:latin typeface="Nunito" pitchFamily="2" charset="0"/>
                <a:cs typeface="Tahoma"/>
              </a:rPr>
              <a:t>choosing </a:t>
            </a:r>
            <a:r>
              <a:rPr lang="en-US" sz="2200" dirty="0">
                <a:solidFill>
                  <a:srgbClr val="154578"/>
                </a:solidFill>
                <a:latin typeface="Nunito" pitchFamily="2" charset="0"/>
                <a:cs typeface="Tahoma"/>
              </a:rPr>
              <a:t>a</a:t>
            </a:r>
            <a:r>
              <a:rPr lang="en-US" sz="2200" spc="-5" dirty="0">
                <a:solidFill>
                  <a:srgbClr val="154578"/>
                </a:solidFill>
                <a:latin typeface="Nunito" pitchFamily="2" charset="0"/>
                <a:cs typeface="Tahoma"/>
              </a:rPr>
              <a:t> </a:t>
            </a:r>
            <a:r>
              <a:rPr lang="en-US" sz="2200" dirty="0">
                <a:solidFill>
                  <a:srgbClr val="154578"/>
                </a:solidFill>
                <a:latin typeface="Nunito" pitchFamily="2" charset="0"/>
                <a:cs typeface="Tahoma"/>
              </a:rPr>
              <a:t>dynamic </a:t>
            </a:r>
            <a:r>
              <a:rPr lang="en-US" sz="2200" spc="55" dirty="0">
                <a:solidFill>
                  <a:srgbClr val="154578"/>
                </a:solidFill>
                <a:latin typeface="Nunito" pitchFamily="2" charset="0"/>
                <a:cs typeface="Tahoma"/>
              </a:rPr>
              <a:t>web</a:t>
            </a:r>
            <a:r>
              <a:rPr lang="en-US" sz="2200" spc="-5" dirty="0">
                <a:solidFill>
                  <a:srgbClr val="154578"/>
                </a:solidFill>
                <a:latin typeface="Nunito" pitchFamily="2" charset="0"/>
                <a:cs typeface="Tahoma"/>
              </a:rPr>
              <a:t> </a:t>
            </a:r>
            <a:r>
              <a:rPr lang="en-US" sz="2200" dirty="0">
                <a:solidFill>
                  <a:srgbClr val="154578"/>
                </a:solidFill>
                <a:latin typeface="Nunito" pitchFamily="2" charset="0"/>
                <a:cs typeface="Tahoma"/>
              </a:rPr>
              <a:t>portal</a:t>
            </a:r>
            <a:r>
              <a:rPr lang="en-US" sz="2200" spc="-10" dirty="0">
                <a:solidFill>
                  <a:srgbClr val="154578"/>
                </a:solidFill>
                <a:latin typeface="Nunito" pitchFamily="2" charset="0"/>
                <a:cs typeface="Tahoma"/>
              </a:rPr>
              <a:t> </a:t>
            </a:r>
            <a:r>
              <a:rPr lang="en-US" sz="2200" dirty="0">
                <a:solidFill>
                  <a:srgbClr val="154578"/>
                </a:solidFill>
                <a:latin typeface="Nunito" pitchFamily="2" charset="0"/>
                <a:cs typeface="Tahoma"/>
              </a:rPr>
              <a:t>system that</a:t>
            </a:r>
            <a:r>
              <a:rPr lang="en-US" sz="2200" spc="5" dirty="0">
                <a:solidFill>
                  <a:srgbClr val="154578"/>
                </a:solidFill>
                <a:latin typeface="Nunito" pitchFamily="2" charset="0"/>
                <a:cs typeface="Tahoma"/>
              </a:rPr>
              <a:t> </a:t>
            </a:r>
            <a:r>
              <a:rPr lang="en-US" sz="2200" dirty="0">
                <a:solidFill>
                  <a:srgbClr val="154578"/>
                </a:solidFill>
                <a:latin typeface="Nunito" pitchFamily="2" charset="0"/>
                <a:cs typeface="Tahoma"/>
              </a:rPr>
              <a:t>keeps</a:t>
            </a:r>
            <a:r>
              <a:rPr lang="en-US" sz="2200" spc="5" dirty="0">
                <a:solidFill>
                  <a:srgbClr val="154578"/>
                </a:solidFill>
                <a:latin typeface="Nunito" pitchFamily="2" charset="0"/>
                <a:cs typeface="Tahoma"/>
              </a:rPr>
              <a:t> </a:t>
            </a:r>
            <a:r>
              <a:rPr lang="en-US" sz="2200" dirty="0">
                <a:solidFill>
                  <a:srgbClr val="154578"/>
                </a:solidFill>
                <a:latin typeface="Nunito" pitchFamily="2" charset="0"/>
                <a:cs typeface="Tahoma"/>
              </a:rPr>
              <a:t>track </a:t>
            </a:r>
            <a:r>
              <a:rPr lang="en-US" sz="2200" spc="-25" dirty="0">
                <a:solidFill>
                  <a:srgbClr val="154578"/>
                </a:solidFill>
                <a:latin typeface="Nunito" pitchFamily="2" charset="0"/>
                <a:cs typeface="Tahoma"/>
              </a:rPr>
              <a:t>of </a:t>
            </a:r>
            <a:r>
              <a:rPr lang="en-US" sz="2200" spc="-10" dirty="0">
                <a:solidFill>
                  <a:srgbClr val="154578"/>
                </a:solidFill>
                <a:latin typeface="Nunito" pitchFamily="2" charset="0"/>
                <a:cs typeface="Tahoma"/>
              </a:rPr>
              <a:t>everything.</a:t>
            </a:r>
            <a:endParaRPr lang="en-US" sz="2200" dirty="0">
              <a:latin typeface="Nunito" pitchFamily="2" charset="0"/>
              <a:cs typeface="Tahoma"/>
            </a:endParaRPr>
          </a:p>
        </p:txBody>
      </p:sp>
      <p:sp>
        <p:nvSpPr>
          <p:cNvPr id="14" name="TextBox 13">
            <a:extLst>
              <a:ext uri="{FF2B5EF4-FFF2-40B4-BE49-F238E27FC236}">
                <a16:creationId xmlns:a16="http://schemas.microsoft.com/office/drawing/2014/main" id="{1DF29B18-9A1B-F3C0-3DC9-C02BCD711D84}"/>
              </a:ext>
            </a:extLst>
          </p:cNvPr>
          <p:cNvSpPr txBox="1"/>
          <p:nvPr/>
        </p:nvSpPr>
        <p:spPr>
          <a:xfrm>
            <a:off x="10494496" y="7090304"/>
            <a:ext cx="7258931" cy="1574385"/>
          </a:xfrm>
          <a:prstGeom prst="rect">
            <a:avLst/>
          </a:prstGeom>
          <a:noFill/>
        </p:spPr>
        <p:txBody>
          <a:bodyPr wrap="square" rtlCol="0">
            <a:spAutoFit/>
          </a:bodyPr>
          <a:lstStyle/>
          <a:p>
            <a:pPr marL="12700">
              <a:lnSpc>
                <a:spcPct val="100000"/>
              </a:lnSpc>
              <a:spcBef>
                <a:spcPts val="100"/>
              </a:spcBef>
            </a:pPr>
            <a:r>
              <a:rPr lang="en-US" sz="2600" b="1" spc="65" dirty="0">
                <a:solidFill>
                  <a:srgbClr val="154578"/>
                </a:solidFill>
                <a:latin typeface="Nunito" pitchFamily="2" charset="0"/>
                <a:cs typeface="Trebuchet MS"/>
              </a:rPr>
              <a:t>PROTECT</a:t>
            </a:r>
            <a:r>
              <a:rPr lang="en-US" sz="2600" b="1" spc="-175" dirty="0">
                <a:solidFill>
                  <a:srgbClr val="154578"/>
                </a:solidFill>
                <a:latin typeface="Nunito" pitchFamily="2" charset="0"/>
                <a:cs typeface="Trebuchet MS"/>
              </a:rPr>
              <a:t> </a:t>
            </a:r>
            <a:r>
              <a:rPr lang="en-US" sz="2600" b="1" spc="110" dirty="0">
                <a:solidFill>
                  <a:srgbClr val="154578"/>
                </a:solidFill>
                <a:latin typeface="Nunito" pitchFamily="2" charset="0"/>
                <a:cs typeface="Trebuchet MS"/>
              </a:rPr>
              <a:t>THOSE</a:t>
            </a:r>
            <a:r>
              <a:rPr lang="en-US" sz="2600" b="1" spc="-95" dirty="0">
                <a:solidFill>
                  <a:srgbClr val="154578"/>
                </a:solidFill>
                <a:latin typeface="Nunito" pitchFamily="2" charset="0"/>
                <a:cs typeface="Trebuchet MS"/>
              </a:rPr>
              <a:t> </a:t>
            </a:r>
            <a:r>
              <a:rPr lang="en-US" sz="2600" b="1" spc="140" dirty="0">
                <a:solidFill>
                  <a:srgbClr val="154578"/>
                </a:solidFill>
                <a:latin typeface="Nunito" pitchFamily="2" charset="0"/>
                <a:cs typeface="Trebuchet MS"/>
              </a:rPr>
              <a:t>PASSWORDS</a:t>
            </a:r>
            <a:endParaRPr lang="en-US" sz="2600" dirty="0">
              <a:latin typeface="Nunito" pitchFamily="2" charset="0"/>
              <a:cs typeface="Trebuchet MS"/>
            </a:endParaRPr>
          </a:p>
          <a:p>
            <a:pPr marL="12700" marR="5080">
              <a:lnSpc>
                <a:spcPct val="100699"/>
              </a:lnSpc>
              <a:spcBef>
                <a:spcPts val="25"/>
              </a:spcBef>
            </a:pPr>
            <a:r>
              <a:rPr lang="en-US" sz="2200" spc="10" dirty="0">
                <a:solidFill>
                  <a:srgbClr val="154578"/>
                </a:solidFill>
                <a:latin typeface="Nunito" pitchFamily="2" charset="0"/>
                <a:cs typeface="Tahoma"/>
              </a:rPr>
              <a:t>Encourage</a:t>
            </a:r>
            <a:r>
              <a:rPr lang="en-US" sz="2200" spc="40" dirty="0">
                <a:solidFill>
                  <a:srgbClr val="154578"/>
                </a:solidFill>
                <a:latin typeface="Nunito" pitchFamily="2" charset="0"/>
                <a:cs typeface="Tahoma"/>
              </a:rPr>
              <a:t> </a:t>
            </a:r>
            <a:r>
              <a:rPr lang="en-US" sz="2200" dirty="0">
                <a:solidFill>
                  <a:srgbClr val="154578"/>
                </a:solidFill>
                <a:latin typeface="Nunito" pitchFamily="2" charset="0"/>
                <a:cs typeface="Tahoma"/>
              </a:rPr>
              <a:t>safe</a:t>
            </a:r>
            <a:r>
              <a:rPr lang="en-US" sz="2200" spc="45" dirty="0">
                <a:solidFill>
                  <a:srgbClr val="154578"/>
                </a:solidFill>
                <a:latin typeface="Nunito" pitchFamily="2" charset="0"/>
                <a:cs typeface="Tahoma"/>
              </a:rPr>
              <a:t> </a:t>
            </a:r>
            <a:r>
              <a:rPr lang="en-US" sz="2200" spc="10" dirty="0">
                <a:solidFill>
                  <a:srgbClr val="154578"/>
                </a:solidFill>
                <a:latin typeface="Nunito" pitchFamily="2" charset="0"/>
                <a:cs typeface="Tahoma"/>
              </a:rPr>
              <a:t>password</a:t>
            </a:r>
            <a:r>
              <a:rPr lang="en-US" sz="2200" spc="35" dirty="0">
                <a:solidFill>
                  <a:srgbClr val="154578"/>
                </a:solidFill>
                <a:latin typeface="Nunito" pitchFamily="2" charset="0"/>
                <a:cs typeface="Tahoma"/>
              </a:rPr>
              <a:t> </a:t>
            </a:r>
            <a:r>
              <a:rPr lang="en-US" sz="2200" spc="10" dirty="0">
                <a:solidFill>
                  <a:srgbClr val="154578"/>
                </a:solidFill>
                <a:latin typeface="Nunito" pitchFamily="2" charset="0"/>
                <a:cs typeface="Tahoma"/>
              </a:rPr>
              <a:t>practices</a:t>
            </a:r>
            <a:r>
              <a:rPr lang="en-US" sz="2200" spc="50" dirty="0">
                <a:solidFill>
                  <a:srgbClr val="154578"/>
                </a:solidFill>
                <a:latin typeface="Nunito" pitchFamily="2" charset="0"/>
                <a:cs typeface="Tahoma"/>
              </a:rPr>
              <a:t> </a:t>
            </a:r>
            <a:r>
              <a:rPr lang="en-US" sz="2200" spc="10" dirty="0">
                <a:solidFill>
                  <a:srgbClr val="154578"/>
                </a:solidFill>
                <a:latin typeface="Nunito" pitchFamily="2" charset="0"/>
                <a:cs typeface="Tahoma"/>
              </a:rPr>
              <a:t>like</a:t>
            </a:r>
            <a:r>
              <a:rPr lang="en-US" sz="2200" spc="45" dirty="0">
                <a:solidFill>
                  <a:srgbClr val="154578"/>
                </a:solidFill>
                <a:latin typeface="Nunito" pitchFamily="2" charset="0"/>
                <a:cs typeface="Tahoma"/>
              </a:rPr>
              <a:t> </a:t>
            </a:r>
            <a:r>
              <a:rPr lang="en-US" sz="2200" spc="10" dirty="0">
                <a:solidFill>
                  <a:srgbClr val="154578"/>
                </a:solidFill>
                <a:latin typeface="Nunito" pitchFamily="2" charset="0"/>
                <a:cs typeface="Tahoma"/>
              </a:rPr>
              <a:t>using</a:t>
            </a:r>
            <a:r>
              <a:rPr lang="en-US" sz="2200" spc="50" dirty="0">
                <a:solidFill>
                  <a:srgbClr val="154578"/>
                </a:solidFill>
                <a:latin typeface="Nunito" pitchFamily="2" charset="0"/>
                <a:cs typeface="Tahoma"/>
              </a:rPr>
              <a:t> </a:t>
            </a:r>
            <a:r>
              <a:rPr lang="en-US" sz="2200" spc="-50" dirty="0">
                <a:solidFill>
                  <a:srgbClr val="154578"/>
                </a:solidFill>
                <a:latin typeface="Nunito" pitchFamily="2" charset="0"/>
                <a:cs typeface="Tahoma"/>
              </a:rPr>
              <a:t>a </a:t>
            </a:r>
            <a:r>
              <a:rPr lang="en-US" sz="2200" dirty="0">
                <a:solidFill>
                  <a:srgbClr val="154578"/>
                </a:solidFill>
                <a:latin typeface="Nunito" pitchFamily="2" charset="0"/>
                <a:cs typeface="Tahoma"/>
              </a:rPr>
              <a:t>password</a:t>
            </a:r>
            <a:r>
              <a:rPr lang="en-US" sz="2200" spc="75" dirty="0">
                <a:solidFill>
                  <a:srgbClr val="154578"/>
                </a:solidFill>
                <a:latin typeface="Nunito" pitchFamily="2" charset="0"/>
                <a:cs typeface="Tahoma"/>
              </a:rPr>
              <a:t> </a:t>
            </a:r>
            <a:r>
              <a:rPr lang="en-US" sz="2200" dirty="0">
                <a:solidFill>
                  <a:srgbClr val="154578"/>
                </a:solidFill>
                <a:latin typeface="Nunito" pitchFamily="2" charset="0"/>
                <a:cs typeface="Tahoma"/>
              </a:rPr>
              <a:t>manager</a:t>
            </a:r>
            <a:r>
              <a:rPr lang="en-US" sz="2200" spc="80" dirty="0">
                <a:solidFill>
                  <a:srgbClr val="154578"/>
                </a:solidFill>
                <a:latin typeface="Nunito" pitchFamily="2" charset="0"/>
                <a:cs typeface="Tahoma"/>
              </a:rPr>
              <a:t> </a:t>
            </a:r>
            <a:r>
              <a:rPr lang="en-US" sz="2200" dirty="0">
                <a:solidFill>
                  <a:srgbClr val="154578"/>
                </a:solidFill>
                <a:latin typeface="Nunito" pitchFamily="2" charset="0"/>
                <a:cs typeface="Tahoma"/>
              </a:rPr>
              <a:t>and</a:t>
            </a:r>
            <a:r>
              <a:rPr lang="en-US" sz="2200" spc="80" dirty="0">
                <a:solidFill>
                  <a:srgbClr val="154578"/>
                </a:solidFill>
                <a:latin typeface="Nunito" pitchFamily="2" charset="0"/>
                <a:cs typeface="Tahoma"/>
              </a:rPr>
              <a:t> </a:t>
            </a:r>
            <a:r>
              <a:rPr lang="en-US" sz="2200" dirty="0">
                <a:solidFill>
                  <a:srgbClr val="154578"/>
                </a:solidFill>
                <a:latin typeface="Nunito" pitchFamily="2" charset="0"/>
                <a:cs typeface="Tahoma"/>
              </a:rPr>
              <a:t>not</a:t>
            </a:r>
            <a:r>
              <a:rPr lang="en-US" sz="2200" spc="95" dirty="0">
                <a:solidFill>
                  <a:srgbClr val="154578"/>
                </a:solidFill>
                <a:latin typeface="Nunito" pitchFamily="2" charset="0"/>
                <a:cs typeface="Tahoma"/>
              </a:rPr>
              <a:t> </a:t>
            </a:r>
            <a:r>
              <a:rPr lang="en-US" sz="2200" dirty="0">
                <a:solidFill>
                  <a:srgbClr val="154578"/>
                </a:solidFill>
                <a:latin typeface="Nunito" pitchFamily="2" charset="0"/>
                <a:cs typeface="Tahoma"/>
              </a:rPr>
              <a:t>writing</a:t>
            </a:r>
            <a:r>
              <a:rPr lang="en-US" sz="2200" spc="95" dirty="0">
                <a:solidFill>
                  <a:srgbClr val="154578"/>
                </a:solidFill>
                <a:latin typeface="Nunito" pitchFamily="2" charset="0"/>
                <a:cs typeface="Tahoma"/>
              </a:rPr>
              <a:t> </a:t>
            </a:r>
            <a:r>
              <a:rPr lang="en-US" sz="2200" dirty="0">
                <a:solidFill>
                  <a:srgbClr val="154578"/>
                </a:solidFill>
                <a:latin typeface="Nunito" pitchFamily="2" charset="0"/>
                <a:cs typeface="Tahoma"/>
              </a:rPr>
              <a:t>them</a:t>
            </a:r>
            <a:r>
              <a:rPr lang="en-US" sz="2200" spc="85" dirty="0">
                <a:solidFill>
                  <a:srgbClr val="154578"/>
                </a:solidFill>
                <a:latin typeface="Nunito" pitchFamily="2" charset="0"/>
                <a:cs typeface="Tahoma"/>
              </a:rPr>
              <a:t> </a:t>
            </a:r>
            <a:r>
              <a:rPr lang="en-US" sz="2200" spc="30" dirty="0">
                <a:solidFill>
                  <a:srgbClr val="154578"/>
                </a:solidFill>
                <a:latin typeface="Nunito" pitchFamily="2" charset="0"/>
                <a:cs typeface="Tahoma"/>
              </a:rPr>
              <a:t>on </a:t>
            </a:r>
            <a:r>
              <a:rPr lang="en-US" sz="2200" dirty="0">
                <a:solidFill>
                  <a:srgbClr val="154578"/>
                </a:solidFill>
                <a:latin typeface="Nunito" pitchFamily="2" charset="0"/>
                <a:cs typeface="Tahoma"/>
              </a:rPr>
              <a:t>sticky</a:t>
            </a:r>
            <a:r>
              <a:rPr lang="en-US" sz="2200" spc="-70" dirty="0">
                <a:solidFill>
                  <a:srgbClr val="154578"/>
                </a:solidFill>
                <a:latin typeface="Nunito" pitchFamily="2" charset="0"/>
                <a:cs typeface="Tahoma"/>
              </a:rPr>
              <a:t> </a:t>
            </a:r>
            <a:r>
              <a:rPr lang="en-US" sz="2200" spc="-10" dirty="0">
                <a:solidFill>
                  <a:srgbClr val="154578"/>
                </a:solidFill>
                <a:latin typeface="Nunito" pitchFamily="2" charset="0"/>
                <a:cs typeface="Tahoma"/>
              </a:rPr>
              <a:t>notes.</a:t>
            </a:r>
            <a:endParaRPr lang="en-US" sz="2200" dirty="0">
              <a:latin typeface="Nunito" pitchFamily="2" charset="0"/>
              <a:cs typeface="Tahoma"/>
            </a:endParaRPr>
          </a:p>
        </p:txBody>
      </p:sp>
      <p:sp>
        <p:nvSpPr>
          <p:cNvPr id="15" name="TextBox 14">
            <a:extLst>
              <a:ext uri="{FF2B5EF4-FFF2-40B4-BE49-F238E27FC236}">
                <a16:creationId xmlns:a16="http://schemas.microsoft.com/office/drawing/2014/main" id="{0F35F9AA-E1A5-7C2B-B7BD-1E78AE9BB31F}"/>
              </a:ext>
            </a:extLst>
          </p:cNvPr>
          <p:cNvSpPr txBox="1"/>
          <p:nvPr/>
        </p:nvSpPr>
        <p:spPr>
          <a:xfrm>
            <a:off x="9833527" y="5301898"/>
            <a:ext cx="548639" cy="769441"/>
          </a:xfrm>
          <a:prstGeom prst="rect">
            <a:avLst/>
          </a:prstGeom>
          <a:noFill/>
        </p:spPr>
        <p:txBody>
          <a:bodyPr wrap="square" rtlCol="0">
            <a:spAutoFit/>
          </a:bodyPr>
          <a:lstStyle/>
          <a:p>
            <a:r>
              <a:rPr lang="en-US" sz="4400" b="1" dirty="0">
                <a:solidFill>
                  <a:schemeClr val="accent1">
                    <a:lumMod val="75000"/>
                  </a:schemeClr>
                </a:solidFill>
                <a:latin typeface="Nunito" pitchFamily="2" charset="0"/>
              </a:rPr>
              <a:t>3</a:t>
            </a:r>
          </a:p>
        </p:txBody>
      </p:sp>
      <p:sp>
        <p:nvSpPr>
          <p:cNvPr id="18" name="TextBox 17">
            <a:extLst>
              <a:ext uri="{FF2B5EF4-FFF2-40B4-BE49-F238E27FC236}">
                <a16:creationId xmlns:a16="http://schemas.microsoft.com/office/drawing/2014/main" id="{BD2D37B3-D3C9-1517-4769-3870995449F3}"/>
              </a:ext>
            </a:extLst>
          </p:cNvPr>
          <p:cNvSpPr txBox="1"/>
          <p:nvPr/>
        </p:nvSpPr>
        <p:spPr>
          <a:xfrm>
            <a:off x="9833526" y="3158472"/>
            <a:ext cx="548639" cy="769441"/>
          </a:xfrm>
          <a:prstGeom prst="rect">
            <a:avLst/>
          </a:prstGeom>
          <a:noFill/>
        </p:spPr>
        <p:txBody>
          <a:bodyPr wrap="square" rtlCol="0">
            <a:spAutoFit/>
          </a:bodyPr>
          <a:lstStyle/>
          <a:p>
            <a:r>
              <a:rPr lang="en-US" sz="4400" b="1" dirty="0">
                <a:solidFill>
                  <a:schemeClr val="accent1">
                    <a:lumMod val="75000"/>
                  </a:schemeClr>
                </a:solidFill>
                <a:latin typeface="Nunito" pitchFamily="2" charset="0"/>
              </a:rPr>
              <a:t>2</a:t>
            </a:r>
          </a:p>
        </p:txBody>
      </p:sp>
      <p:sp>
        <p:nvSpPr>
          <p:cNvPr id="19" name="TextBox 18">
            <a:extLst>
              <a:ext uri="{FF2B5EF4-FFF2-40B4-BE49-F238E27FC236}">
                <a16:creationId xmlns:a16="http://schemas.microsoft.com/office/drawing/2014/main" id="{BE9BCFAE-0891-C92B-27BE-C09643C61BFE}"/>
              </a:ext>
            </a:extLst>
          </p:cNvPr>
          <p:cNvSpPr txBox="1"/>
          <p:nvPr/>
        </p:nvSpPr>
        <p:spPr>
          <a:xfrm>
            <a:off x="9861669" y="1816666"/>
            <a:ext cx="548639" cy="769441"/>
          </a:xfrm>
          <a:prstGeom prst="rect">
            <a:avLst/>
          </a:prstGeom>
          <a:noFill/>
        </p:spPr>
        <p:txBody>
          <a:bodyPr wrap="square" rtlCol="0">
            <a:spAutoFit/>
          </a:bodyPr>
          <a:lstStyle/>
          <a:p>
            <a:r>
              <a:rPr lang="en-US" sz="4400" b="1" dirty="0">
                <a:solidFill>
                  <a:schemeClr val="accent1">
                    <a:lumMod val="75000"/>
                  </a:schemeClr>
                </a:solidFill>
                <a:latin typeface="Nunito" pitchFamily="2" charset="0"/>
              </a:rPr>
              <a:t>1</a:t>
            </a:r>
          </a:p>
        </p:txBody>
      </p:sp>
      <p:sp>
        <p:nvSpPr>
          <p:cNvPr id="23" name="TextBox 22">
            <a:extLst>
              <a:ext uri="{FF2B5EF4-FFF2-40B4-BE49-F238E27FC236}">
                <a16:creationId xmlns:a16="http://schemas.microsoft.com/office/drawing/2014/main" id="{10E9BB16-367A-A5CC-BE29-E76DDA837924}"/>
              </a:ext>
            </a:extLst>
          </p:cNvPr>
          <p:cNvSpPr txBox="1"/>
          <p:nvPr/>
        </p:nvSpPr>
        <p:spPr>
          <a:xfrm>
            <a:off x="9861670" y="7042948"/>
            <a:ext cx="548639" cy="769441"/>
          </a:xfrm>
          <a:prstGeom prst="rect">
            <a:avLst/>
          </a:prstGeom>
          <a:noFill/>
        </p:spPr>
        <p:txBody>
          <a:bodyPr wrap="square" rtlCol="0">
            <a:spAutoFit/>
          </a:bodyPr>
          <a:lstStyle/>
          <a:p>
            <a:r>
              <a:rPr lang="en-US" sz="4400" b="1" dirty="0">
                <a:solidFill>
                  <a:schemeClr val="accent1">
                    <a:lumMod val="75000"/>
                  </a:schemeClr>
                </a:solidFill>
                <a:latin typeface="Nunito" pitchFamily="2" charset="0"/>
              </a:rPr>
              <a:t>4</a:t>
            </a:r>
          </a:p>
        </p:txBody>
      </p:sp>
    </p:spTree>
    <p:extLst>
      <p:ext uri="{BB962C8B-B14F-4D97-AF65-F5344CB8AC3E}">
        <p14:creationId xmlns:p14="http://schemas.microsoft.com/office/powerpoint/2010/main" val="129895614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2F9314-505D-FD35-FA51-DAB0A2DF5542}"/>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4128542D-070C-A7EF-D8AF-22532E319A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88551" y="667833"/>
            <a:ext cx="2320301" cy="788903"/>
          </a:xfrm>
          <a:prstGeom prst="rect">
            <a:avLst/>
          </a:prstGeom>
        </p:spPr>
      </p:pic>
      <p:grpSp>
        <p:nvGrpSpPr>
          <p:cNvPr id="5" name="Group 4">
            <a:extLst>
              <a:ext uri="{FF2B5EF4-FFF2-40B4-BE49-F238E27FC236}">
                <a16:creationId xmlns:a16="http://schemas.microsoft.com/office/drawing/2014/main" id="{19DF49CE-F963-9FB8-B5AB-FFE505798E9E}"/>
              </a:ext>
            </a:extLst>
          </p:cNvPr>
          <p:cNvGrpSpPr/>
          <p:nvPr/>
        </p:nvGrpSpPr>
        <p:grpSpPr>
          <a:xfrm>
            <a:off x="979149" y="8709157"/>
            <a:ext cx="12520246" cy="1144731"/>
            <a:chOff x="979149" y="8709157"/>
            <a:chExt cx="12520246" cy="1144731"/>
          </a:xfrm>
        </p:grpSpPr>
        <p:sp>
          <p:nvSpPr>
            <p:cNvPr id="8" name="TextBox 7">
              <a:extLst>
                <a:ext uri="{FF2B5EF4-FFF2-40B4-BE49-F238E27FC236}">
                  <a16:creationId xmlns:a16="http://schemas.microsoft.com/office/drawing/2014/main" id="{7C8500A4-FAF4-E72F-2507-D4F5E7718496}"/>
                </a:ext>
              </a:extLst>
            </p:cNvPr>
            <p:cNvSpPr txBox="1"/>
            <p:nvPr/>
          </p:nvSpPr>
          <p:spPr>
            <a:xfrm>
              <a:off x="979149" y="9084447"/>
              <a:ext cx="2481503" cy="769441"/>
            </a:xfrm>
            <a:prstGeom prst="rect">
              <a:avLst/>
            </a:prstGeom>
            <a:noFill/>
          </p:spPr>
          <p:txBody>
            <a:bodyPr wrap="square" rtlCol="0">
              <a:spAutoFit/>
            </a:bodyPr>
            <a:lstStyle/>
            <a:p>
              <a:r>
                <a:rPr lang="en-US" sz="1600" b="1" i="0" dirty="0">
                  <a:effectLst/>
                  <a:latin typeface="Nunito" pitchFamily="2" charset="0"/>
                </a:rPr>
                <a:t>Telephone</a:t>
              </a:r>
            </a:p>
            <a:p>
              <a:r>
                <a:rPr lang="en-US" sz="1400" b="0" i="0" dirty="0">
                  <a:effectLst/>
                  <a:latin typeface="Nunito" pitchFamily="2" charset="0"/>
                </a:rPr>
                <a:t>617-933-5060</a:t>
              </a:r>
            </a:p>
            <a:p>
              <a:r>
                <a:rPr lang="en-US" sz="1400" b="0" i="0" dirty="0">
                  <a:effectLst/>
                  <a:latin typeface="Nunito" pitchFamily="2" charset="0"/>
                </a:rPr>
                <a:t>949-832-1120</a:t>
              </a:r>
            </a:p>
          </p:txBody>
        </p:sp>
        <p:sp>
          <p:nvSpPr>
            <p:cNvPr id="9" name="TextBox 8">
              <a:extLst>
                <a:ext uri="{FF2B5EF4-FFF2-40B4-BE49-F238E27FC236}">
                  <a16:creationId xmlns:a16="http://schemas.microsoft.com/office/drawing/2014/main" id="{B3BABD90-618A-D089-0D80-031E847B3528}"/>
                </a:ext>
              </a:extLst>
            </p:cNvPr>
            <p:cNvSpPr txBox="1"/>
            <p:nvPr/>
          </p:nvSpPr>
          <p:spPr>
            <a:xfrm>
              <a:off x="5100983" y="9084447"/>
              <a:ext cx="5970291" cy="769441"/>
            </a:xfrm>
            <a:prstGeom prst="rect">
              <a:avLst/>
            </a:prstGeom>
            <a:noFill/>
          </p:spPr>
          <p:txBody>
            <a:bodyPr wrap="square" rtlCol="0">
              <a:spAutoFit/>
            </a:bodyPr>
            <a:lstStyle/>
            <a:p>
              <a:r>
                <a:rPr lang="en-US" sz="1600" b="1" i="0" dirty="0">
                  <a:effectLst/>
                  <a:latin typeface="Nunito" pitchFamily="2" charset="0"/>
                </a:rPr>
                <a:t>Locations</a:t>
              </a:r>
            </a:p>
            <a:p>
              <a:r>
                <a:rPr lang="en-US" sz="1400" b="0" i="0" dirty="0">
                  <a:effectLst/>
                  <a:latin typeface="Nunito" pitchFamily="2" charset="0"/>
                </a:rPr>
                <a:t>Boston/Needham, MA (Headquarters) </a:t>
              </a:r>
            </a:p>
            <a:p>
              <a:r>
                <a:rPr lang="en-US" sz="1400" b="0" i="0" dirty="0">
                  <a:effectLst/>
                  <a:latin typeface="Nunito" pitchFamily="2" charset="0"/>
                </a:rPr>
                <a:t>Los Angeles/Orange County, CA</a:t>
              </a:r>
            </a:p>
          </p:txBody>
        </p:sp>
        <p:sp>
          <p:nvSpPr>
            <p:cNvPr id="10" name="TextBox 9">
              <a:extLst>
                <a:ext uri="{FF2B5EF4-FFF2-40B4-BE49-F238E27FC236}">
                  <a16:creationId xmlns:a16="http://schemas.microsoft.com/office/drawing/2014/main" id="{64B81632-2259-0094-C7E6-C46B681E3776}"/>
                </a:ext>
              </a:extLst>
            </p:cNvPr>
            <p:cNvSpPr txBox="1"/>
            <p:nvPr/>
          </p:nvSpPr>
          <p:spPr>
            <a:xfrm>
              <a:off x="10614570" y="9084447"/>
              <a:ext cx="2884825" cy="553998"/>
            </a:xfrm>
            <a:prstGeom prst="rect">
              <a:avLst/>
            </a:prstGeom>
            <a:noFill/>
          </p:spPr>
          <p:txBody>
            <a:bodyPr wrap="square" rtlCol="0">
              <a:spAutoFit/>
            </a:bodyPr>
            <a:lstStyle/>
            <a:p>
              <a:r>
                <a:rPr lang="en-US" sz="1600" b="1" i="0" dirty="0">
                  <a:effectLst/>
                  <a:latin typeface="Nunito" pitchFamily="2" charset="0"/>
                </a:rPr>
                <a:t>Website</a:t>
              </a:r>
            </a:p>
            <a:p>
              <a:r>
                <a:rPr lang="en-US" sz="1400" b="0" i="0" dirty="0">
                  <a:effectLst/>
                  <a:latin typeface="Nunito" pitchFamily="2" charset="0"/>
                </a:rPr>
                <a:t>https://www.oramca.com/</a:t>
              </a:r>
              <a:endParaRPr lang="en-US" sz="1600" b="0" i="0" dirty="0">
                <a:effectLst/>
                <a:latin typeface="Nunito" pitchFamily="2" charset="0"/>
              </a:endParaRPr>
            </a:p>
          </p:txBody>
        </p:sp>
        <p:cxnSp>
          <p:nvCxnSpPr>
            <p:cNvPr id="12" name="Straight Connector 11">
              <a:extLst>
                <a:ext uri="{FF2B5EF4-FFF2-40B4-BE49-F238E27FC236}">
                  <a16:creationId xmlns:a16="http://schemas.microsoft.com/office/drawing/2014/main" id="{57D7B127-8333-DF16-CED3-BF0A68EC9564}"/>
                </a:ext>
              </a:extLst>
            </p:cNvPr>
            <p:cNvCxnSpPr>
              <a:cxnSpLocks/>
            </p:cNvCxnSpPr>
            <p:nvPr/>
          </p:nvCxnSpPr>
          <p:spPr>
            <a:xfrm>
              <a:off x="979149" y="8709157"/>
              <a:ext cx="867128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3" name="TextBox 52">
            <a:extLst>
              <a:ext uri="{FF2B5EF4-FFF2-40B4-BE49-F238E27FC236}">
                <a16:creationId xmlns:a16="http://schemas.microsoft.com/office/drawing/2014/main" id="{ACED06C9-3252-E18E-0A6D-8A40F6FB0CDD}"/>
              </a:ext>
            </a:extLst>
          </p:cNvPr>
          <p:cNvSpPr txBox="1"/>
          <p:nvPr/>
        </p:nvSpPr>
        <p:spPr>
          <a:xfrm>
            <a:off x="0" y="483167"/>
            <a:ext cx="18288000" cy="1200329"/>
          </a:xfrm>
          <a:prstGeom prst="rect">
            <a:avLst/>
          </a:prstGeom>
          <a:noFill/>
        </p:spPr>
        <p:txBody>
          <a:bodyPr wrap="square" rtlCol="0">
            <a:spAutoFit/>
          </a:bodyPr>
          <a:lstStyle/>
          <a:p>
            <a:pPr algn="ctr"/>
            <a:r>
              <a:rPr lang="en-US" sz="3600" b="1" spc="150" dirty="0">
                <a:latin typeface="Roboto" panose="02000000000000000000" pitchFamily="2" charset="0"/>
                <a:ea typeface="Roboto" panose="02000000000000000000" pitchFamily="2" charset="0"/>
                <a:cs typeface="Roboto" panose="02000000000000000000" pitchFamily="2" charset="0"/>
              </a:rPr>
              <a:t>9</a:t>
            </a:r>
            <a:r>
              <a:rPr lang="en-US" sz="3600" b="1" spc="-195" dirty="0">
                <a:latin typeface="Roboto" panose="02000000000000000000" pitchFamily="2" charset="0"/>
                <a:ea typeface="Roboto" panose="02000000000000000000" pitchFamily="2" charset="0"/>
                <a:cs typeface="Roboto" panose="02000000000000000000" pitchFamily="2" charset="0"/>
              </a:rPr>
              <a:t> </a:t>
            </a:r>
            <a:r>
              <a:rPr lang="en-US" sz="3600" b="1" spc="85" dirty="0">
                <a:latin typeface="Roboto" panose="02000000000000000000" pitchFamily="2" charset="0"/>
                <a:ea typeface="Roboto" panose="02000000000000000000" pitchFamily="2" charset="0"/>
                <a:cs typeface="Roboto" panose="02000000000000000000" pitchFamily="2" charset="0"/>
              </a:rPr>
              <a:t>TIPS</a:t>
            </a:r>
            <a:r>
              <a:rPr lang="en-US" sz="3600" b="1" spc="-185" dirty="0">
                <a:latin typeface="Roboto" panose="02000000000000000000" pitchFamily="2" charset="0"/>
                <a:ea typeface="Roboto" panose="02000000000000000000" pitchFamily="2" charset="0"/>
                <a:cs typeface="Roboto" panose="02000000000000000000" pitchFamily="2" charset="0"/>
              </a:rPr>
              <a:t> </a:t>
            </a:r>
            <a:r>
              <a:rPr lang="en-US" sz="3600" b="1" spc="110" dirty="0">
                <a:latin typeface="Roboto" panose="02000000000000000000" pitchFamily="2" charset="0"/>
                <a:ea typeface="Roboto" panose="02000000000000000000" pitchFamily="2" charset="0"/>
                <a:cs typeface="Roboto" panose="02000000000000000000" pitchFamily="2" charset="0"/>
              </a:rPr>
              <a:t>TO</a:t>
            </a:r>
            <a:r>
              <a:rPr lang="en-US" sz="3600" b="1" spc="-125" dirty="0">
                <a:latin typeface="Roboto" panose="02000000000000000000" pitchFamily="2" charset="0"/>
                <a:ea typeface="Roboto" panose="02000000000000000000" pitchFamily="2" charset="0"/>
                <a:cs typeface="Roboto" panose="02000000000000000000" pitchFamily="2" charset="0"/>
              </a:rPr>
              <a:t> </a:t>
            </a:r>
            <a:r>
              <a:rPr lang="en-US" sz="3600" b="1" spc="95" dirty="0">
                <a:latin typeface="Roboto" panose="02000000000000000000" pitchFamily="2" charset="0"/>
                <a:ea typeface="Roboto" panose="02000000000000000000" pitchFamily="2" charset="0"/>
                <a:cs typeface="Roboto" panose="02000000000000000000" pitchFamily="2" charset="0"/>
              </a:rPr>
              <a:t>PROTECT</a:t>
            </a:r>
            <a:r>
              <a:rPr lang="en-US" sz="3600" b="1" spc="-250" dirty="0">
                <a:latin typeface="Roboto" panose="02000000000000000000" pitchFamily="2" charset="0"/>
                <a:ea typeface="Roboto" panose="02000000000000000000" pitchFamily="2" charset="0"/>
                <a:cs typeface="Roboto" panose="02000000000000000000" pitchFamily="2" charset="0"/>
              </a:rPr>
              <a:t> </a:t>
            </a:r>
            <a:r>
              <a:rPr lang="en-US" sz="3600" b="1" spc="175" dirty="0">
                <a:latin typeface="Roboto" panose="02000000000000000000" pitchFamily="2" charset="0"/>
                <a:ea typeface="Roboto" panose="02000000000000000000" pitchFamily="2" charset="0"/>
                <a:cs typeface="Roboto" panose="02000000000000000000" pitchFamily="2" charset="0"/>
              </a:rPr>
              <a:t>YOUR</a:t>
            </a:r>
            <a:r>
              <a:rPr lang="en-US" sz="3600" b="1" spc="-120" dirty="0">
                <a:latin typeface="Roboto" panose="02000000000000000000" pitchFamily="2" charset="0"/>
                <a:ea typeface="Roboto" panose="02000000000000000000" pitchFamily="2" charset="0"/>
                <a:cs typeface="Roboto" panose="02000000000000000000" pitchFamily="2" charset="0"/>
              </a:rPr>
              <a:t> </a:t>
            </a:r>
            <a:r>
              <a:rPr lang="en-US" sz="3600" b="1" spc="160" dirty="0">
                <a:latin typeface="Roboto" panose="02000000000000000000" pitchFamily="2" charset="0"/>
                <a:ea typeface="Roboto" panose="02000000000000000000" pitchFamily="2" charset="0"/>
                <a:cs typeface="Roboto" panose="02000000000000000000" pitchFamily="2" charset="0"/>
              </a:rPr>
              <a:t>BUSINESS</a:t>
            </a:r>
          </a:p>
          <a:p>
            <a:pPr algn="ctr"/>
            <a:r>
              <a:rPr lang="en-US" sz="3600" b="1" spc="250" dirty="0">
                <a:solidFill>
                  <a:srgbClr val="15477A"/>
                </a:solidFill>
                <a:latin typeface="Roboto" panose="02000000000000000000" pitchFamily="2" charset="0"/>
                <a:ea typeface="Roboto" panose="02000000000000000000" pitchFamily="2" charset="0"/>
                <a:cs typeface="Roboto" panose="02000000000000000000" pitchFamily="2" charset="0"/>
              </a:rPr>
              <a:t>FROM</a:t>
            </a:r>
            <a:r>
              <a:rPr lang="en-US" sz="3600" b="1" spc="-120" dirty="0">
                <a:solidFill>
                  <a:srgbClr val="15477A"/>
                </a:solidFill>
                <a:latin typeface="Roboto" panose="02000000000000000000" pitchFamily="2" charset="0"/>
                <a:ea typeface="Roboto" panose="02000000000000000000" pitchFamily="2" charset="0"/>
                <a:cs typeface="Roboto" panose="02000000000000000000" pitchFamily="2" charset="0"/>
              </a:rPr>
              <a:t> </a:t>
            </a:r>
            <a:r>
              <a:rPr lang="en-US" sz="3600" b="1" spc="160" dirty="0">
                <a:solidFill>
                  <a:srgbClr val="15477A"/>
                </a:solidFill>
                <a:latin typeface="Roboto" panose="02000000000000000000" pitchFamily="2" charset="0"/>
                <a:ea typeface="Roboto" panose="02000000000000000000" pitchFamily="2" charset="0"/>
                <a:cs typeface="Roboto" panose="02000000000000000000" pitchFamily="2" charset="0"/>
              </a:rPr>
              <a:t>CYBERCRIMINALS</a:t>
            </a:r>
            <a:endParaRPr lang="en-US" sz="3600" b="1" dirty="0">
              <a:latin typeface="Roboto" panose="02000000000000000000" pitchFamily="2" charset="0"/>
              <a:ea typeface="Roboto" panose="02000000000000000000" pitchFamily="2" charset="0"/>
              <a:cs typeface="Roboto" panose="02000000000000000000" pitchFamily="2" charset="0"/>
            </a:endParaRPr>
          </a:p>
        </p:txBody>
      </p:sp>
      <p:sp>
        <p:nvSpPr>
          <p:cNvPr id="4" name="TextBox 3">
            <a:extLst>
              <a:ext uri="{FF2B5EF4-FFF2-40B4-BE49-F238E27FC236}">
                <a16:creationId xmlns:a16="http://schemas.microsoft.com/office/drawing/2014/main" id="{F507E6E9-1CDA-5873-9A9A-99FFF4DE153A}"/>
              </a:ext>
            </a:extLst>
          </p:cNvPr>
          <p:cNvSpPr txBox="1"/>
          <p:nvPr/>
        </p:nvSpPr>
        <p:spPr>
          <a:xfrm>
            <a:off x="10494497" y="1863032"/>
            <a:ext cx="6926895" cy="1540550"/>
          </a:xfrm>
          <a:prstGeom prst="rect">
            <a:avLst/>
          </a:prstGeom>
          <a:noFill/>
        </p:spPr>
        <p:txBody>
          <a:bodyPr wrap="square" rtlCol="0">
            <a:spAutoFit/>
          </a:bodyPr>
          <a:lstStyle/>
          <a:p>
            <a:pPr marL="12700">
              <a:lnSpc>
                <a:spcPct val="100000"/>
              </a:lnSpc>
              <a:spcBef>
                <a:spcPts val="100"/>
              </a:spcBef>
            </a:pPr>
            <a:r>
              <a:rPr lang="en-US" sz="2600" b="1" spc="155" dirty="0">
                <a:solidFill>
                  <a:srgbClr val="154578"/>
                </a:solidFill>
                <a:latin typeface="Nunito" pitchFamily="2" charset="0"/>
                <a:cs typeface="Trebuchet MS"/>
              </a:rPr>
              <a:t>ASK</a:t>
            </a:r>
            <a:r>
              <a:rPr lang="en-US" sz="2600" b="1" spc="-95" dirty="0">
                <a:solidFill>
                  <a:srgbClr val="154578"/>
                </a:solidFill>
                <a:latin typeface="Nunito" pitchFamily="2" charset="0"/>
                <a:cs typeface="Trebuchet MS"/>
              </a:rPr>
              <a:t> </a:t>
            </a:r>
            <a:r>
              <a:rPr lang="en-US" sz="2600" b="1" spc="110" dirty="0">
                <a:solidFill>
                  <a:srgbClr val="154578"/>
                </a:solidFill>
                <a:latin typeface="Nunito" pitchFamily="2" charset="0"/>
                <a:cs typeface="Trebuchet MS"/>
              </a:rPr>
              <a:t>FOR</a:t>
            </a:r>
            <a:r>
              <a:rPr lang="en-US" sz="2600" b="1" spc="-95" dirty="0">
                <a:solidFill>
                  <a:srgbClr val="154578"/>
                </a:solidFill>
                <a:latin typeface="Nunito" pitchFamily="2" charset="0"/>
                <a:cs typeface="Trebuchet MS"/>
              </a:rPr>
              <a:t> </a:t>
            </a:r>
            <a:r>
              <a:rPr lang="en-US" sz="2600" b="1" spc="35" dirty="0">
                <a:solidFill>
                  <a:srgbClr val="154578"/>
                </a:solidFill>
                <a:latin typeface="Nunito" pitchFamily="2" charset="0"/>
                <a:cs typeface="Trebuchet MS"/>
              </a:rPr>
              <a:t>HELP</a:t>
            </a:r>
            <a:endParaRPr lang="en-US" sz="2600" dirty="0">
              <a:latin typeface="Nunito" pitchFamily="2" charset="0"/>
              <a:cs typeface="Trebuchet MS"/>
            </a:endParaRPr>
          </a:p>
          <a:p>
            <a:pPr marL="12700" marR="5080">
              <a:lnSpc>
                <a:spcPct val="101400"/>
              </a:lnSpc>
              <a:spcBef>
                <a:spcPts val="15"/>
              </a:spcBef>
            </a:pPr>
            <a:r>
              <a:rPr lang="en-US" sz="2200" dirty="0">
                <a:solidFill>
                  <a:srgbClr val="154578"/>
                </a:solidFill>
                <a:latin typeface="Nunito" pitchFamily="2" charset="0"/>
                <a:cs typeface="Tahoma"/>
              </a:rPr>
              <a:t>Consult</a:t>
            </a:r>
            <a:r>
              <a:rPr lang="en-US" sz="2200" spc="40" dirty="0">
                <a:solidFill>
                  <a:srgbClr val="154578"/>
                </a:solidFill>
                <a:latin typeface="Nunito" pitchFamily="2" charset="0"/>
                <a:cs typeface="Tahoma"/>
              </a:rPr>
              <a:t> </a:t>
            </a:r>
            <a:r>
              <a:rPr lang="en-US" sz="2200" dirty="0">
                <a:solidFill>
                  <a:srgbClr val="154578"/>
                </a:solidFill>
                <a:latin typeface="Nunito" pitchFamily="2" charset="0"/>
                <a:cs typeface="Tahoma"/>
              </a:rPr>
              <a:t>a</a:t>
            </a:r>
            <a:r>
              <a:rPr lang="en-US" sz="2200" spc="30" dirty="0">
                <a:solidFill>
                  <a:srgbClr val="154578"/>
                </a:solidFill>
                <a:latin typeface="Nunito" pitchFamily="2" charset="0"/>
                <a:cs typeface="Tahoma"/>
              </a:rPr>
              <a:t> </a:t>
            </a:r>
            <a:r>
              <a:rPr lang="en-US" sz="2200" dirty="0">
                <a:solidFill>
                  <a:srgbClr val="154578"/>
                </a:solidFill>
                <a:latin typeface="Nunito" pitchFamily="2" charset="0"/>
                <a:cs typeface="Tahoma"/>
              </a:rPr>
              <a:t>security</a:t>
            </a:r>
            <a:r>
              <a:rPr lang="en-US" sz="2200" spc="40" dirty="0">
                <a:solidFill>
                  <a:srgbClr val="154578"/>
                </a:solidFill>
                <a:latin typeface="Nunito" pitchFamily="2" charset="0"/>
                <a:cs typeface="Tahoma"/>
              </a:rPr>
              <a:t> </a:t>
            </a:r>
            <a:r>
              <a:rPr lang="en-US" sz="2200" dirty="0">
                <a:solidFill>
                  <a:srgbClr val="154578"/>
                </a:solidFill>
                <a:latin typeface="Nunito" pitchFamily="2" charset="0"/>
                <a:cs typeface="Tahoma"/>
              </a:rPr>
              <a:t>expert</a:t>
            </a:r>
            <a:r>
              <a:rPr lang="en-US" sz="2200" spc="40" dirty="0">
                <a:solidFill>
                  <a:srgbClr val="154578"/>
                </a:solidFill>
                <a:latin typeface="Nunito" pitchFamily="2" charset="0"/>
                <a:cs typeface="Tahoma"/>
              </a:rPr>
              <a:t> </a:t>
            </a:r>
            <a:r>
              <a:rPr lang="en-US" sz="2200" dirty="0">
                <a:solidFill>
                  <a:srgbClr val="154578"/>
                </a:solidFill>
                <a:latin typeface="Nunito" pitchFamily="2" charset="0"/>
                <a:cs typeface="Tahoma"/>
              </a:rPr>
              <a:t>to</a:t>
            </a:r>
            <a:r>
              <a:rPr lang="en-US" sz="2200" spc="25" dirty="0">
                <a:solidFill>
                  <a:srgbClr val="154578"/>
                </a:solidFill>
                <a:latin typeface="Nunito" pitchFamily="2" charset="0"/>
                <a:cs typeface="Tahoma"/>
              </a:rPr>
              <a:t> </a:t>
            </a:r>
            <a:r>
              <a:rPr lang="en-US" sz="2200" dirty="0">
                <a:solidFill>
                  <a:srgbClr val="154578"/>
                </a:solidFill>
                <a:latin typeface="Nunito" pitchFamily="2" charset="0"/>
                <a:cs typeface="Tahoma"/>
              </a:rPr>
              <a:t>plan</a:t>
            </a:r>
            <a:r>
              <a:rPr lang="en-US" sz="2200" spc="35" dirty="0">
                <a:solidFill>
                  <a:srgbClr val="154578"/>
                </a:solidFill>
                <a:latin typeface="Nunito" pitchFamily="2" charset="0"/>
                <a:cs typeface="Tahoma"/>
              </a:rPr>
              <a:t> </a:t>
            </a:r>
            <a:r>
              <a:rPr lang="en-US" sz="2200" dirty="0">
                <a:solidFill>
                  <a:srgbClr val="154578"/>
                </a:solidFill>
                <a:latin typeface="Nunito" pitchFamily="2" charset="0"/>
                <a:cs typeface="Tahoma"/>
              </a:rPr>
              <a:t>effective</a:t>
            </a:r>
            <a:r>
              <a:rPr lang="en-US" sz="2200" spc="35" dirty="0">
                <a:solidFill>
                  <a:srgbClr val="154578"/>
                </a:solidFill>
                <a:latin typeface="Nunito" pitchFamily="2" charset="0"/>
                <a:cs typeface="Tahoma"/>
              </a:rPr>
              <a:t> </a:t>
            </a:r>
            <a:r>
              <a:rPr lang="en-US" sz="2200" spc="-10" dirty="0">
                <a:solidFill>
                  <a:srgbClr val="154578"/>
                </a:solidFill>
                <a:latin typeface="Nunito" pitchFamily="2" charset="0"/>
                <a:cs typeface="Tahoma"/>
              </a:rPr>
              <a:t>strategies </a:t>
            </a:r>
            <a:r>
              <a:rPr lang="en-US" sz="2200" dirty="0">
                <a:solidFill>
                  <a:srgbClr val="154578"/>
                </a:solidFill>
                <a:latin typeface="Nunito" pitchFamily="2" charset="0"/>
                <a:cs typeface="Tahoma"/>
              </a:rPr>
              <a:t>and</a:t>
            </a:r>
            <a:r>
              <a:rPr lang="en-US" sz="2200" spc="95" dirty="0">
                <a:solidFill>
                  <a:srgbClr val="154578"/>
                </a:solidFill>
                <a:latin typeface="Nunito" pitchFamily="2" charset="0"/>
                <a:cs typeface="Tahoma"/>
              </a:rPr>
              <a:t> </a:t>
            </a:r>
            <a:r>
              <a:rPr lang="en-US" sz="2200" dirty="0">
                <a:solidFill>
                  <a:srgbClr val="154578"/>
                </a:solidFill>
                <a:latin typeface="Nunito" pitchFamily="2" charset="0"/>
                <a:cs typeface="Tahoma"/>
              </a:rPr>
              <a:t>get</a:t>
            </a:r>
            <a:r>
              <a:rPr lang="en-US" sz="2200" spc="114" dirty="0">
                <a:solidFill>
                  <a:srgbClr val="154578"/>
                </a:solidFill>
                <a:latin typeface="Nunito" pitchFamily="2" charset="0"/>
                <a:cs typeface="Tahoma"/>
              </a:rPr>
              <a:t> </a:t>
            </a:r>
            <a:r>
              <a:rPr lang="en-US" sz="2200" dirty="0">
                <a:solidFill>
                  <a:srgbClr val="154578"/>
                </a:solidFill>
                <a:latin typeface="Nunito" pitchFamily="2" charset="0"/>
                <a:cs typeface="Tahoma"/>
              </a:rPr>
              <a:t>innovated</a:t>
            </a:r>
            <a:r>
              <a:rPr lang="en-US" sz="2200" spc="100" dirty="0">
                <a:solidFill>
                  <a:srgbClr val="154578"/>
                </a:solidFill>
                <a:latin typeface="Nunito" pitchFamily="2" charset="0"/>
                <a:cs typeface="Tahoma"/>
              </a:rPr>
              <a:t> </a:t>
            </a:r>
            <a:r>
              <a:rPr lang="en-US" sz="2200" spc="-10" dirty="0">
                <a:solidFill>
                  <a:srgbClr val="154578"/>
                </a:solidFill>
                <a:latin typeface="Nunito" pitchFamily="2" charset="0"/>
                <a:cs typeface="Tahoma"/>
              </a:rPr>
              <a:t>solutions.</a:t>
            </a:r>
            <a:endParaRPr lang="en-US" sz="2200" dirty="0">
              <a:latin typeface="Nunito" pitchFamily="2" charset="0"/>
              <a:cs typeface="Tahoma"/>
            </a:endParaRPr>
          </a:p>
          <a:p>
            <a:pPr marL="12700" marR="5080">
              <a:spcBef>
                <a:spcPts val="225"/>
              </a:spcBef>
            </a:pPr>
            <a:endParaRPr lang="en-US" sz="2200" dirty="0">
              <a:latin typeface="Nunito" pitchFamily="2" charset="0"/>
              <a:cs typeface="Tahoma"/>
            </a:endParaRPr>
          </a:p>
        </p:txBody>
      </p:sp>
      <p:sp>
        <p:nvSpPr>
          <p:cNvPr id="7" name="TextBox 6">
            <a:extLst>
              <a:ext uri="{FF2B5EF4-FFF2-40B4-BE49-F238E27FC236}">
                <a16:creationId xmlns:a16="http://schemas.microsoft.com/office/drawing/2014/main" id="{6D340C9E-DF39-5685-2D10-9692E5789CC6}"/>
              </a:ext>
            </a:extLst>
          </p:cNvPr>
          <p:cNvSpPr txBox="1"/>
          <p:nvPr/>
        </p:nvSpPr>
        <p:spPr>
          <a:xfrm>
            <a:off x="10494496" y="3186874"/>
            <a:ext cx="6814353" cy="1176348"/>
          </a:xfrm>
          <a:prstGeom prst="rect">
            <a:avLst/>
          </a:prstGeom>
          <a:noFill/>
        </p:spPr>
        <p:txBody>
          <a:bodyPr wrap="square" rtlCol="0">
            <a:spAutoFit/>
          </a:bodyPr>
          <a:lstStyle/>
          <a:p>
            <a:pPr marL="12700">
              <a:lnSpc>
                <a:spcPct val="100000"/>
              </a:lnSpc>
              <a:spcBef>
                <a:spcPts val="100"/>
              </a:spcBef>
            </a:pPr>
            <a:r>
              <a:rPr lang="en-US" sz="2600" b="1" dirty="0">
                <a:solidFill>
                  <a:srgbClr val="154578"/>
                </a:solidFill>
                <a:latin typeface="Nunito" pitchFamily="2" charset="0"/>
                <a:cs typeface="Trebuchet MS"/>
              </a:rPr>
              <a:t>STAY</a:t>
            </a:r>
            <a:r>
              <a:rPr lang="en-US" sz="2600" b="1" spc="-75" dirty="0">
                <a:solidFill>
                  <a:srgbClr val="154578"/>
                </a:solidFill>
                <a:latin typeface="Nunito" pitchFamily="2" charset="0"/>
                <a:cs typeface="Trebuchet MS"/>
              </a:rPr>
              <a:t> </a:t>
            </a:r>
            <a:r>
              <a:rPr lang="en-US" sz="2600" b="1" spc="85" dirty="0">
                <a:solidFill>
                  <a:srgbClr val="154578"/>
                </a:solidFill>
                <a:latin typeface="Nunito" pitchFamily="2" charset="0"/>
                <a:cs typeface="Trebuchet MS"/>
              </a:rPr>
              <a:t>CURRENT</a:t>
            </a:r>
            <a:r>
              <a:rPr lang="en-US" sz="2600" b="1" spc="-65" dirty="0">
                <a:solidFill>
                  <a:srgbClr val="154578"/>
                </a:solidFill>
                <a:latin typeface="Nunito" pitchFamily="2" charset="0"/>
                <a:cs typeface="Trebuchet MS"/>
              </a:rPr>
              <a:t> </a:t>
            </a:r>
            <a:r>
              <a:rPr lang="en-US" sz="2600" b="1" spc="240" dirty="0">
                <a:solidFill>
                  <a:srgbClr val="154578"/>
                </a:solidFill>
                <a:latin typeface="Nunito" pitchFamily="2" charset="0"/>
                <a:cs typeface="Trebuchet MS"/>
              </a:rPr>
              <a:t>ON</a:t>
            </a:r>
            <a:r>
              <a:rPr lang="en-US" sz="2600" b="1" spc="-65" dirty="0">
                <a:solidFill>
                  <a:srgbClr val="154578"/>
                </a:solidFill>
                <a:latin typeface="Nunito" pitchFamily="2" charset="0"/>
                <a:cs typeface="Trebuchet MS"/>
              </a:rPr>
              <a:t> </a:t>
            </a:r>
            <a:r>
              <a:rPr lang="en-US" sz="2600" b="1" dirty="0">
                <a:solidFill>
                  <a:srgbClr val="154578"/>
                </a:solidFill>
                <a:latin typeface="Nunito" pitchFamily="2" charset="0"/>
                <a:cs typeface="Trebuchet MS"/>
              </a:rPr>
              <a:t>THE</a:t>
            </a:r>
            <a:r>
              <a:rPr lang="en-US" sz="2600" b="1" spc="-75" dirty="0">
                <a:solidFill>
                  <a:srgbClr val="154578"/>
                </a:solidFill>
                <a:latin typeface="Nunito" pitchFamily="2" charset="0"/>
                <a:cs typeface="Trebuchet MS"/>
              </a:rPr>
              <a:t> </a:t>
            </a:r>
            <a:r>
              <a:rPr lang="en-US" sz="2600" b="1" spc="40" dirty="0">
                <a:solidFill>
                  <a:srgbClr val="154578"/>
                </a:solidFill>
                <a:latin typeface="Nunito" pitchFamily="2" charset="0"/>
                <a:cs typeface="Trebuchet MS"/>
              </a:rPr>
              <a:t>THREATS</a:t>
            </a:r>
            <a:endParaRPr lang="en-US" sz="2600" dirty="0">
              <a:latin typeface="Nunito" pitchFamily="2" charset="0"/>
              <a:cs typeface="Trebuchet MS"/>
            </a:endParaRPr>
          </a:p>
          <a:p>
            <a:pPr marL="12700" marR="5080">
              <a:lnSpc>
                <a:spcPct val="101400"/>
              </a:lnSpc>
              <a:spcBef>
                <a:spcPts val="15"/>
              </a:spcBef>
            </a:pPr>
            <a:r>
              <a:rPr lang="en-US" sz="2200" dirty="0">
                <a:solidFill>
                  <a:srgbClr val="154578"/>
                </a:solidFill>
                <a:latin typeface="Nunito" pitchFamily="2" charset="0"/>
                <a:cs typeface="Tahoma"/>
              </a:rPr>
              <a:t>Work</a:t>
            </a:r>
            <a:r>
              <a:rPr lang="en-US" sz="2200" spc="-10" dirty="0">
                <a:solidFill>
                  <a:srgbClr val="154578"/>
                </a:solidFill>
                <a:latin typeface="Nunito" pitchFamily="2" charset="0"/>
                <a:cs typeface="Tahoma"/>
              </a:rPr>
              <a:t> </a:t>
            </a:r>
            <a:r>
              <a:rPr lang="en-US" sz="2200" dirty="0">
                <a:solidFill>
                  <a:srgbClr val="154578"/>
                </a:solidFill>
                <a:latin typeface="Nunito" pitchFamily="2" charset="0"/>
                <a:cs typeface="Tahoma"/>
              </a:rPr>
              <a:t>with</a:t>
            </a:r>
            <a:r>
              <a:rPr lang="en-US" sz="2200" spc="-15" dirty="0">
                <a:solidFill>
                  <a:srgbClr val="154578"/>
                </a:solidFill>
                <a:latin typeface="Nunito" pitchFamily="2" charset="0"/>
                <a:cs typeface="Tahoma"/>
              </a:rPr>
              <a:t> </a:t>
            </a:r>
            <a:r>
              <a:rPr lang="en-US" sz="2200" dirty="0">
                <a:solidFill>
                  <a:srgbClr val="154578"/>
                </a:solidFill>
                <a:latin typeface="Nunito" pitchFamily="2" charset="0"/>
                <a:cs typeface="Tahoma"/>
              </a:rPr>
              <a:t>a</a:t>
            </a:r>
            <a:r>
              <a:rPr lang="en-US" sz="2200" spc="-10" dirty="0">
                <a:solidFill>
                  <a:srgbClr val="154578"/>
                </a:solidFill>
                <a:latin typeface="Nunito" pitchFamily="2" charset="0"/>
                <a:cs typeface="Tahoma"/>
              </a:rPr>
              <a:t> </a:t>
            </a:r>
            <a:r>
              <a:rPr lang="en-US" sz="2200" dirty="0">
                <a:solidFill>
                  <a:srgbClr val="154578"/>
                </a:solidFill>
                <a:latin typeface="Nunito" pitchFamily="2" charset="0"/>
                <a:cs typeface="Tahoma"/>
              </a:rPr>
              <a:t>responsive</a:t>
            </a:r>
            <a:r>
              <a:rPr lang="en-US" sz="2200" spc="-5" dirty="0">
                <a:solidFill>
                  <a:srgbClr val="154578"/>
                </a:solidFill>
                <a:latin typeface="Nunito" pitchFamily="2" charset="0"/>
                <a:cs typeface="Tahoma"/>
              </a:rPr>
              <a:t> </a:t>
            </a:r>
            <a:r>
              <a:rPr lang="en-US" sz="2200" dirty="0">
                <a:solidFill>
                  <a:srgbClr val="154578"/>
                </a:solidFill>
                <a:latin typeface="Nunito" pitchFamily="2" charset="0"/>
                <a:cs typeface="Tahoma"/>
              </a:rPr>
              <a:t>partner</a:t>
            </a:r>
            <a:r>
              <a:rPr lang="en-US" sz="2200" spc="-15" dirty="0">
                <a:solidFill>
                  <a:srgbClr val="154578"/>
                </a:solidFill>
                <a:latin typeface="Nunito" pitchFamily="2" charset="0"/>
                <a:cs typeface="Tahoma"/>
              </a:rPr>
              <a:t> </a:t>
            </a:r>
            <a:r>
              <a:rPr lang="en-US" sz="2200" spc="-10" dirty="0">
                <a:solidFill>
                  <a:srgbClr val="154578"/>
                </a:solidFill>
                <a:latin typeface="Nunito" pitchFamily="2" charset="0"/>
                <a:cs typeface="Tahoma"/>
              </a:rPr>
              <a:t>that’s</a:t>
            </a:r>
            <a:r>
              <a:rPr lang="en-US" sz="2200" spc="-5" dirty="0">
                <a:solidFill>
                  <a:srgbClr val="154578"/>
                </a:solidFill>
                <a:latin typeface="Nunito" pitchFamily="2" charset="0"/>
                <a:cs typeface="Tahoma"/>
              </a:rPr>
              <a:t> </a:t>
            </a:r>
            <a:r>
              <a:rPr lang="en-US" sz="2200" spc="55" dirty="0">
                <a:solidFill>
                  <a:srgbClr val="154578"/>
                </a:solidFill>
                <a:latin typeface="Nunito" pitchFamily="2" charset="0"/>
                <a:cs typeface="Tahoma"/>
              </a:rPr>
              <a:t>on</a:t>
            </a:r>
            <a:r>
              <a:rPr lang="en-US" sz="2200" spc="-10" dirty="0">
                <a:solidFill>
                  <a:srgbClr val="154578"/>
                </a:solidFill>
                <a:latin typeface="Nunito" pitchFamily="2" charset="0"/>
                <a:cs typeface="Tahoma"/>
              </a:rPr>
              <a:t> </a:t>
            </a:r>
            <a:r>
              <a:rPr lang="en-US" sz="2200" spc="55" dirty="0">
                <a:solidFill>
                  <a:srgbClr val="154578"/>
                </a:solidFill>
                <a:latin typeface="Nunito" pitchFamily="2" charset="0"/>
                <a:cs typeface="Tahoma"/>
              </a:rPr>
              <a:t>top</a:t>
            </a:r>
            <a:r>
              <a:rPr lang="en-US" sz="2200" spc="-5" dirty="0">
                <a:solidFill>
                  <a:srgbClr val="154578"/>
                </a:solidFill>
                <a:latin typeface="Nunito" pitchFamily="2" charset="0"/>
                <a:cs typeface="Tahoma"/>
              </a:rPr>
              <a:t> </a:t>
            </a:r>
            <a:r>
              <a:rPr lang="en-US" sz="2200" spc="-25" dirty="0">
                <a:solidFill>
                  <a:srgbClr val="154578"/>
                </a:solidFill>
                <a:latin typeface="Nunito" pitchFamily="2" charset="0"/>
                <a:cs typeface="Tahoma"/>
              </a:rPr>
              <a:t>of </a:t>
            </a:r>
            <a:r>
              <a:rPr lang="en-US" sz="2200" dirty="0">
                <a:solidFill>
                  <a:srgbClr val="154578"/>
                </a:solidFill>
                <a:latin typeface="Nunito" pitchFamily="2" charset="0"/>
                <a:cs typeface="Tahoma"/>
              </a:rPr>
              <a:t>today’s</a:t>
            </a:r>
            <a:r>
              <a:rPr lang="en-US" sz="2200" spc="5" dirty="0">
                <a:solidFill>
                  <a:srgbClr val="154578"/>
                </a:solidFill>
                <a:latin typeface="Nunito" pitchFamily="2" charset="0"/>
                <a:cs typeface="Tahoma"/>
              </a:rPr>
              <a:t> </a:t>
            </a:r>
            <a:r>
              <a:rPr lang="en-US" sz="2200" spc="-10" dirty="0">
                <a:solidFill>
                  <a:srgbClr val="154578"/>
                </a:solidFill>
                <a:latin typeface="Nunito" pitchFamily="2" charset="0"/>
                <a:cs typeface="Tahoma"/>
              </a:rPr>
              <a:t>challenges.</a:t>
            </a:r>
            <a:endParaRPr lang="en-US" sz="2200" dirty="0">
              <a:latin typeface="Nunito" pitchFamily="2" charset="0"/>
              <a:cs typeface="Tahoma"/>
            </a:endParaRPr>
          </a:p>
        </p:txBody>
      </p:sp>
      <p:sp>
        <p:nvSpPr>
          <p:cNvPr id="13" name="TextBox 12">
            <a:extLst>
              <a:ext uri="{FF2B5EF4-FFF2-40B4-BE49-F238E27FC236}">
                <a16:creationId xmlns:a16="http://schemas.microsoft.com/office/drawing/2014/main" id="{C7E59FD7-DFDA-3C66-C15F-27F556944999}"/>
              </a:ext>
            </a:extLst>
          </p:cNvPr>
          <p:cNvSpPr txBox="1"/>
          <p:nvPr/>
        </p:nvSpPr>
        <p:spPr>
          <a:xfrm>
            <a:off x="10494496" y="4541081"/>
            <a:ext cx="6814352" cy="1515030"/>
          </a:xfrm>
          <a:prstGeom prst="rect">
            <a:avLst/>
          </a:prstGeom>
          <a:noFill/>
        </p:spPr>
        <p:txBody>
          <a:bodyPr wrap="square" rtlCol="0">
            <a:spAutoFit/>
          </a:bodyPr>
          <a:lstStyle/>
          <a:p>
            <a:pPr marL="12700">
              <a:lnSpc>
                <a:spcPct val="100000"/>
              </a:lnSpc>
              <a:spcBef>
                <a:spcPts val="305"/>
              </a:spcBef>
            </a:pPr>
            <a:r>
              <a:rPr lang="en-US" sz="2600" b="1" spc="90" dirty="0">
                <a:solidFill>
                  <a:srgbClr val="154578"/>
                </a:solidFill>
                <a:latin typeface="Nunito" pitchFamily="2" charset="0"/>
                <a:cs typeface="Trebuchet MS"/>
              </a:rPr>
              <a:t>KEEP</a:t>
            </a:r>
            <a:r>
              <a:rPr lang="en-US" sz="2600" b="1" spc="-105" dirty="0">
                <a:solidFill>
                  <a:srgbClr val="154578"/>
                </a:solidFill>
                <a:latin typeface="Nunito" pitchFamily="2" charset="0"/>
                <a:cs typeface="Trebuchet MS"/>
              </a:rPr>
              <a:t> </a:t>
            </a:r>
            <a:r>
              <a:rPr lang="en-US" sz="2600" b="1" spc="190" dirty="0">
                <a:solidFill>
                  <a:srgbClr val="154578"/>
                </a:solidFill>
                <a:latin typeface="Nunito" pitchFamily="2" charset="0"/>
                <a:cs typeface="Trebuchet MS"/>
              </a:rPr>
              <a:t>AN</a:t>
            </a:r>
            <a:r>
              <a:rPr lang="en-US" sz="2600" b="1" spc="-60" dirty="0">
                <a:solidFill>
                  <a:srgbClr val="154578"/>
                </a:solidFill>
                <a:latin typeface="Nunito" pitchFamily="2" charset="0"/>
                <a:cs typeface="Trebuchet MS"/>
              </a:rPr>
              <a:t> </a:t>
            </a:r>
            <a:r>
              <a:rPr lang="en-US" sz="2600" b="1" spc="70" dirty="0">
                <a:solidFill>
                  <a:srgbClr val="154578"/>
                </a:solidFill>
                <a:latin typeface="Nunito" pitchFamily="2" charset="0"/>
                <a:cs typeface="Trebuchet MS"/>
              </a:rPr>
              <a:t>EYE</a:t>
            </a:r>
            <a:r>
              <a:rPr lang="en-US" sz="2600" b="1" spc="-70" dirty="0">
                <a:solidFill>
                  <a:srgbClr val="154578"/>
                </a:solidFill>
                <a:latin typeface="Nunito" pitchFamily="2" charset="0"/>
                <a:cs typeface="Trebuchet MS"/>
              </a:rPr>
              <a:t> </a:t>
            </a:r>
            <a:r>
              <a:rPr lang="en-US" sz="2600" b="1" spc="240" dirty="0">
                <a:solidFill>
                  <a:srgbClr val="154578"/>
                </a:solidFill>
                <a:latin typeface="Nunito" pitchFamily="2" charset="0"/>
                <a:cs typeface="Trebuchet MS"/>
              </a:rPr>
              <a:t>ON</a:t>
            </a:r>
            <a:r>
              <a:rPr lang="en-US" sz="2600" b="1" spc="-105" dirty="0">
                <a:solidFill>
                  <a:srgbClr val="154578"/>
                </a:solidFill>
                <a:latin typeface="Nunito" pitchFamily="2" charset="0"/>
                <a:cs typeface="Trebuchet MS"/>
              </a:rPr>
              <a:t> </a:t>
            </a:r>
            <a:r>
              <a:rPr lang="en-US" sz="2600" b="1" dirty="0">
                <a:solidFill>
                  <a:srgbClr val="154578"/>
                </a:solidFill>
                <a:latin typeface="Nunito" pitchFamily="2" charset="0"/>
                <a:cs typeface="Trebuchet MS"/>
              </a:rPr>
              <a:t>THE</a:t>
            </a:r>
            <a:r>
              <a:rPr lang="en-US" sz="2600" b="1" spc="-70" dirty="0">
                <a:solidFill>
                  <a:srgbClr val="154578"/>
                </a:solidFill>
                <a:latin typeface="Nunito" pitchFamily="2" charset="0"/>
                <a:cs typeface="Trebuchet MS"/>
              </a:rPr>
              <a:t> </a:t>
            </a:r>
            <a:r>
              <a:rPr lang="en-US" sz="2600" b="1" spc="165" dirty="0">
                <a:solidFill>
                  <a:srgbClr val="154578"/>
                </a:solidFill>
                <a:latin typeface="Nunito" pitchFamily="2" charset="0"/>
                <a:cs typeface="Trebuchet MS"/>
              </a:rPr>
              <a:t>BAD</a:t>
            </a:r>
            <a:r>
              <a:rPr lang="en-US" sz="2600" b="1" spc="-70" dirty="0">
                <a:solidFill>
                  <a:srgbClr val="154578"/>
                </a:solidFill>
                <a:latin typeface="Nunito" pitchFamily="2" charset="0"/>
                <a:cs typeface="Trebuchet MS"/>
              </a:rPr>
              <a:t> </a:t>
            </a:r>
            <a:r>
              <a:rPr lang="en-US" sz="2600" b="1" spc="100" dirty="0">
                <a:solidFill>
                  <a:srgbClr val="154578"/>
                </a:solidFill>
                <a:latin typeface="Nunito" pitchFamily="2" charset="0"/>
                <a:cs typeface="Trebuchet MS"/>
              </a:rPr>
              <a:t>GUYS</a:t>
            </a:r>
            <a:endParaRPr lang="en-US" sz="2600" dirty="0">
              <a:latin typeface="Nunito" pitchFamily="2" charset="0"/>
              <a:cs typeface="Trebuchet MS"/>
            </a:endParaRPr>
          </a:p>
          <a:p>
            <a:pPr marL="12700" marR="5080">
              <a:lnSpc>
                <a:spcPct val="97900"/>
              </a:lnSpc>
              <a:spcBef>
                <a:spcPts val="195"/>
              </a:spcBef>
            </a:pPr>
            <a:r>
              <a:rPr lang="en-US" sz="2200" spc="50" dirty="0">
                <a:solidFill>
                  <a:srgbClr val="154578"/>
                </a:solidFill>
                <a:latin typeface="Nunito" pitchFamily="2" charset="0"/>
                <a:cs typeface="Tahoma"/>
              </a:rPr>
              <a:t>Monitor</a:t>
            </a:r>
            <a:r>
              <a:rPr lang="en-US" sz="2200" spc="-5" dirty="0">
                <a:solidFill>
                  <a:srgbClr val="154578"/>
                </a:solidFill>
                <a:latin typeface="Nunito" pitchFamily="2" charset="0"/>
                <a:cs typeface="Tahoma"/>
              </a:rPr>
              <a:t> </a:t>
            </a:r>
            <a:r>
              <a:rPr lang="en-US" sz="2200" dirty="0">
                <a:solidFill>
                  <a:srgbClr val="154578"/>
                </a:solidFill>
                <a:latin typeface="Nunito" pitchFamily="2" charset="0"/>
                <a:cs typeface="Tahoma"/>
              </a:rPr>
              <a:t>the Dark</a:t>
            </a:r>
            <a:r>
              <a:rPr lang="en-US" sz="2200" spc="-25" dirty="0">
                <a:solidFill>
                  <a:srgbClr val="154578"/>
                </a:solidFill>
                <a:latin typeface="Nunito" pitchFamily="2" charset="0"/>
                <a:cs typeface="Tahoma"/>
              </a:rPr>
              <a:t> </a:t>
            </a:r>
            <a:r>
              <a:rPr lang="en-US" sz="2200" spc="65" dirty="0">
                <a:solidFill>
                  <a:srgbClr val="154578"/>
                </a:solidFill>
                <a:latin typeface="Nunito" pitchFamily="2" charset="0"/>
                <a:cs typeface="Tahoma"/>
              </a:rPr>
              <a:t>Web</a:t>
            </a:r>
            <a:r>
              <a:rPr lang="en-US" sz="2200" spc="-5" dirty="0">
                <a:solidFill>
                  <a:srgbClr val="154578"/>
                </a:solidFill>
                <a:latin typeface="Nunito" pitchFamily="2" charset="0"/>
                <a:cs typeface="Tahoma"/>
              </a:rPr>
              <a:t> </a:t>
            </a:r>
            <a:r>
              <a:rPr lang="en-US" sz="2200" dirty="0">
                <a:solidFill>
                  <a:srgbClr val="154578"/>
                </a:solidFill>
                <a:latin typeface="Nunito" pitchFamily="2" charset="0"/>
                <a:cs typeface="Tahoma"/>
              </a:rPr>
              <a:t>to</a:t>
            </a:r>
            <a:r>
              <a:rPr lang="en-US" sz="2200" spc="-5" dirty="0">
                <a:solidFill>
                  <a:srgbClr val="154578"/>
                </a:solidFill>
                <a:latin typeface="Nunito" pitchFamily="2" charset="0"/>
                <a:cs typeface="Tahoma"/>
              </a:rPr>
              <a:t> </a:t>
            </a:r>
            <a:r>
              <a:rPr lang="en-US" sz="2200" dirty="0">
                <a:solidFill>
                  <a:srgbClr val="154578"/>
                </a:solidFill>
                <a:latin typeface="Nunito" pitchFamily="2" charset="0"/>
                <a:cs typeface="Tahoma"/>
              </a:rPr>
              <a:t>watch</a:t>
            </a:r>
            <a:r>
              <a:rPr lang="en-US" sz="2200" spc="-5" dirty="0">
                <a:solidFill>
                  <a:srgbClr val="154578"/>
                </a:solidFill>
                <a:latin typeface="Nunito" pitchFamily="2" charset="0"/>
                <a:cs typeface="Tahoma"/>
              </a:rPr>
              <a:t> </a:t>
            </a:r>
            <a:r>
              <a:rPr lang="en-US" sz="2200" dirty="0">
                <a:solidFill>
                  <a:srgbClr val="154578"/>
                </a:solidFill>
                <a:latin typeface="Nunito" pitchFamily="2" charset="0"/>
                <a:cs typeface="Tahoma"/>
              </a:rPr>
              <a:t>for</a:t>
            </a:r>
            <a:r>
              <a:rPr lang="en-US" sz="2200" spc="-5" dirty="0">
                <a:solidFill>
                  <a:srgbClr val="154578"/>
                </a:solidFill>
                <a:latin typeface="Nunito" pitchFamily="2" charset="0"/>
                <a:cs typeface="Tahoma"/>
              </a:rPr>
              <a:t> </a:t>
            </a:r>
            <a:r>
              <a:rPr lang="en-US" sz="2200" dirty="0">
                <a:solidFill>
                  <a:srgbClr val="154578"/>
                </a:solidFill>
                <a:latin typeface="Nunito" pitchFamily="2" charset="0"/>
                <a:cs typeface="Tahoma"/>
              </a:rPr>
              <a:t>company</a:t>
            </a:r>
            <a:r>
              <a:rPr lang="en-US" sz="2200" spc="10" dirty="0">
                <a:solidFill>
                  <a:srgbClr val="154578"/>
                </a:solidFill>
                <a:latin typeface="Nunito" pitchFamily="2" charset="0"/>
                <a:cs typeface="Tahoma"/>
              </a:rPr>
              <a:t> </a:t>
            </a:r>
            <a:r>
              <a:rPr lang="en-US" sz="2200" dirty="0">
                <a:solidFill>
                  <a:srgbClr val="154578"/>
                </a:solidFill>
                <a:latin typeface="Nunito" pitchFamily="2" charset="0"/>
                <a:cs typeface="Tahoma"/>
              </a:rPr>
              <a:t>data </a:t>
            </a:r>
            <a:r>
              <a:rPr lang="en-US" sz="2200" spc="-25" dirty="0">
                <a:solidFill>
                  <a:srgbClr val="154578"/>
                </a:solidFill>
                <a:latin typeface="Nunito" pitchFamily="2" charset="0"/>
                <a:cs typeface="Tahoma"/>
              </a:rPr>
              <a:t>so </a:t>
            </a:r>
            <a:r>
              <a:rPr lang="en-US" sz="2200" spc="10" dirty="0">
                <a:solidFill>
                  <a:srgbClr val="154578"/>
                </a:solidFill>
                <a:latin typeface="Nunito" pitchFamily="2" charset="0"/>
                <a:cs typeface="Tahoma"/>
              </a:rPr>
              <a:t>a</a:t>
            </a:r>
            <a:r>
              <a:rPr lang="en-US" sz="2200" spc="-25" dirty="0">
                <a:solidFill>
                  <a:srgbClr val="154578"/>
                </a:solidFill>
                <a:latin typeface="Nunito" pitchFamily="2" charset="0"/>
                <a:cs typeface="Tahoma"/>
              </a:rPr>
              <a:t> </a:t>
            </a:r>
            <a:r>
              <a:rPr lang="en-US" sz="2200" spc="55" dirty="0">
                <a:solidFill>
                  <a:srgbClr val="154578"/>
                </a:solidFill>
                <a:latin typeface="Nunito" pitchFamily="2" charset="0"/>
                <a:cs typeface="Tahoma"/>
              </a:rPr>
              <a:t>problem</a:t>
            </a:r>
            <a:r>
              <a:rPr lang="en-US" sz="2200" spc="-20" dirty="0">
                <a:solidFill>
                  <a:srgbClr val="154578"/>
                </a:solidFill>
                <a:latin typeface="Nunito" pitchFamily="2" charset="0"/>
                <a:cs typeface="Tahoma"/>
              </a:rPr>
              <a:t> </a:t>
            </a:r>
            <a:r>
              <a:rPr lang="en-US" sz="2200" spc="10" dirty="0">
                <a:solidFill>
                  <a:srgbClr val="154578"/>
                </a:solidFill>
                <a:latin typeface="Nunito" pitchFamily="2" charset="0"/>
                <a:cs typeface="Tahoma"/>
              </a:rPr>
              <a:t>can</a:t>
            </a:r>
            <a:r>
              <a:rPr lang="en-US" sz="2200" spc="-20" dirty="0">
                <a:solidFill>
                  <a:srgbClr val="154578"/>
                </a:solidFill>
                <a:latin typeface="Nunito" pitchFamily="2" charset="0"/>
                <a:cs typeface="Tahoma"/>
              </a:rPr>
              <a:t> </a:t>
            </a:r>
            <a:r>
              <a:rPr lang="en-US" sz="2200" spc="85" dirty="0">
                <a:solidFill>
                  <a:srgbClr val="154578"/>
                </a:solidFill>
                <a:latin typeface="Nunito" pitchFamily="2" charset="0"/>
                <a:cs typeface="Tahoma"/>
              </a:rPr>
              <a:t>be</a:t>
            </a:r>
            <a:r>
              <a:rPr lang="en-US" sz="2200" spc="-20" dirty="0">
                <a:solidFill>
                  <a:srgbClr val="154578"/>
                </a:solidFill>
                <a:latin typeface="Nunito" pitchFamily="2" charset="0"/>
                <a:cs typeface="Tahoma"/>
              </a:rPr>
              <a:t> </a:t>
            </a:r>
            <a:r>
              <a:rPr lang="en-US" sz="2200" spc="10" dirty="0">
                <a:solidFill>
                  <a:srgbClr val="154578"/>
                </a:solidFill>
                <a:latin typeface="Nunito" pitchFamily="2" charset="0"/>
                <a:cs typeface="Tahoma"/>
              </a:rPr>
              <a:t>addressed</a:t>
            </a:r>
            <a:r>
              <a:rPr lang="en-US" sz="2200" spc="-25" dirty="0">
                <a:solidFill>
                  <a:srgbClr val="154578"/>
                </a:solidFill>
                <a:latin typeface="Nunito" pitchFamily="2" charset="0"/>
                <a:cs typeface="Tahoma"/>
              </a:rPr>
              <a:t> </a:t>
            </a:r>
            <a:r>
              <a:rPr lang="en-US" sz="2200" spc="10" dirty="0">
                <a:solidFill>
                  <a:srgbClr val="154578"/>
                </a:solidFill>
                <a:latin typeface="Nunito" pitchFamily="2" charset="0"/>
                <a:cs typeface="Tahoma"/>
              </a:rPr>
              <a:t>before</a:t>
            </a:r>
            <a:r>
              <a:rPr lang="en-US" sz="2200" spc="-20" dirty="0">
                <a:solidFill>
                  <a:srgbClr val="154578"/>
                </a:solidFill>
                <a:latin typeface="Nunito" pitchFamily="2" charset="0"/>
                <a:cs typeface="Tahoma"/>
              </a:rPr>
              <a:t> </a:t>
            </a:r>
            <a:r>
              <a:rPr lang="en-US" sz="2200" spc="10" dirty="0">
                <a:solidFill>
                  <a:srgbClr val="154578"/>
                </a:solidFill>
                <a:latin typeface="Nunito" pitchFamily="2" charset="0"/>
                <a:cs typeface="Tahoma"/>
              </a:rPr>
              <a:t>it</a:t>
            </a:r>
            <a:r>
              <a:rPr lang="en-US" sz="2200" spc="-15" dirty="0">
                <a:solidFill>
                  <a:srgbClr val="154578"/>
                </a:solidFill>
                <a:latin typeface="Nunito" pitchFamily="2" charset="0"/>
                <a:cs typeface="Tahoma"/>
              </a:rPr>
              <a:t> </a:t>
            </a:r>
            <a:r>
              <a:rPr lang="en-US" sz="2200" spc="55" dirty="0">
                <a:solidFill>
                  <a:srgbClr val="154578"/>
                </a:solidFill>
                <a:latin typeface="Nunito" pitchFamily="2" charset="0"/>
                <a:cs typeface="Tahoma"/>
              </a:rPr>
              <a:t>becomes</a:t>
            </a:r>
            <a:r>
              <a:rPr lang="en-US" sz="2200" spc="-15" dirty="0">
                <a:solidFill>
                  <a:srgbClr val="154578"/>
                </a:solidFill>
                <a:latin typeface="Nunito" pitchFamily="2" charset="0"/>
                <a:cs typeface="Tahoma"/>
              </a:rPr>
              <a:t> </a:t>
            </a:r>
            <a:r>
              <a:rPr lang="en-US" sz="2200" spc="-50" dirty="0">
                <a:solidFill>
                  <a:srgbClr val="154578"/>
                </a:solidFill>
                <a:latin typeface="Nunito" pitchFamily="2" charset="0"/>
                <a:cs typeface="Tahoma"/>
              </a:rPr>
              <a:t>a </a:t>
            </a:r>
            <a:r>
              <a:rPr lang="en-US" sz="2200" spc="-10" dirty="0">
                <a:solidFill>
                  <a:srgbClr val="154578"/>
                </a:solidFill>
                <a:latin typeface="Nunito" pitchFamily="2" charset="0"/>
                <a:cs typeface="Tahoma"/>
              </a:rPr>
              <a:t>crisis.</a:t>
            </a:r>
            <a:endParaRPr lang="en-US" sz="2200" dirty="0">
              <a:latin typeface="Nunito" pitchFamily="2" charset="0"/>
              <a:cs typeface="Tahoma"/>
            </a:endParaRPr>
          </a:p>
        </p:txBody>
      </p:sp>
      <p:sp>
        <p:nvSpPr>
          <p:cNvPr id="14" name="TextBox 13">
            <a:extLst>
              <a:ext uri="{FF2B5EF4-FFF2-40B4-BE49-F238E27FC236}">
                <a16:creationId xmlns:a16="http://schemas.microsoft.com/office/drawing/2014/main" id="{6CF1205A-171D-5FFA-9EA2-EF4D81F765BA}"/>
              </a:ext>
            </a:extLst>
          </p:cNvPr>
          <p:cNvSpPr txBox="1"/>
          <p:nvPr/>
        </p:nvSpPr>
        <p:spPr>
          <a:xfrm>
            <a:off x="10457881" y="7478711"/>
            <a:ext cx="7258931" cy="1518301"/>
          </a:xfrm>
          <a:prstGeom prst="rect">
            <a:avLst/>
          </a:prstGeom>
          <a:noFill/>
        </p:spPr>
        <p:txBody>
          <a:bodyPr wrap="square" rtlCol="0">
            <a:spAutoFit/>
          </a:bodyPr>
          <a:lstStyle/>
          <a:p>
            <a:pPr marL="12700">
              <a:lnSpc>
                <a:spcPct val="100000"/>
              </a:lnSpc>
              <a:spcBef>
                <a:spcPts val="100"/>
              </a:spcBef>
            </a:pPr>
            <a:r>
              <a:rPr lang="en-US" sz="2600" b="1" spc="120" dirty="0">
                <a:solidFill>
                  <a:srgbClr val="154578"/>
                </a:solidFill>
                <a:latin typeface="Nunito" pitchFamily="2" charset="0"/>
                <a:cs typeface="Trebuchet MS"/>
              </a:rPr>
              <a:t>BEWARE</a:t>
            </a:r>
            <a:r>
              <a:rPr lang="en-US" sz="2600" b="1" spc="-85" dirty="0">
                <a:solidFill>
                  <a:srgbClr val="154578"/>
                </a:solidFill>
                <a:latin typeface="Nunito" pitchFamily="2" charset="0"/>
                <a:cs typeface="Trebuchet MS"/>
              </a:rPr>
              <a:t> </a:t>
            </a:r>
            <a:r>
              <a:rPr lang="en-US" sz="2600" b="1" spc="120" dirty="0">
                <a:solidFill>
                  <a:srgbClr val="154578"/>
                </a:solidFill>
                <a:latin typeface="Nunito" pitchFamily="2" charset="0"/>
                <a:cs typeface="Trebuchet MS"/>
              </a:rPr>
              <a:t>OF</a:t>
            </a:r>
            <a:r>
              <a:rPr lang="en-US" sz="2600" b="1" spc="-75" dirty="0">
                <a:solidFill>
                  <a:srgbClr val="154578"/>
                </a:solidFill>
                <a:latin typeface="Nunito" pitchFamily="2" charset="0"/>
                <a:cs typeface="Trebuchet MS"/>
              </a:rPr>
              <a:t> </a:t>
            </a:r>
            <a:r>
              <a:rPr lang="en-US" sz="2600" b="1" spc="105" dirty="0">
                <a:solidFill>
                  <a:srgbClr val="154578"/>
                </a:solidFill>
                <a:latin typeface="Nunito" pitchFamily="2" charset="0"/>
                <a:cs typeface="Trebuchet MS"/>
              </a:rPr>
              <a:t>STRANGE</a:t>
            </a:r>
            <a:r>
              <a:rPr lang="en-US" sz="2600" b="1" spc="-85" dirty="0">
                <a:solidFill>
                  <a:srgbClr val="154578"/>
                </a:solidFill>
                <a:latin typeface="Nunito" pitchFamily="2" charset="0"/>
                <a:cs typeface="Trebuchet MS"/>
              </a:rPr>
              <a:t> </a:t>
            </a:r>
            <a:r>
              <a:rPr lang="en-US" sz="2600" b="1" spc="130" dirty="0">
                <a:solidFill>
                  <a:srgbClr val="154578"/>
                </a:solidFill>
                <a:latin typeface="Nunito" pitchFamily="2" charset="0"/>
                <a:cs typeface="Trebuchet MS"/>
              </a:rPr>
              <a:t>NETWORKS</a:t>
            </a:r>
            <a:endParaRPr lang="en-US" sz="2600" dirty="0">
              <a:latin typeface="Nunito" pitchFamily="2" charset="0"/>
              <a:cs typeface="Trebuchet MS"/>
            </a:endParaRPr>
          </a:p>
          <a:p>
            <a:pPr marL="12700" marR="5080">
              <a:lnSpc>
                <a:spcPct val="101400"/>
              </a:lnSpc>
              <a:spcBef>
                <a:spcPts val="15"/>
              </a:spcBef>
            </a:pPr>
            <a:r>
              <a:rPr lang="en-US" sz="2200" spc="50" dirty="0">
                <a:solidFill>
                  <a:srgbClr val="154578"/>
                </a:solidFill>
                <a:latin typeface="Nunito" pitchFamily="2" charset="0"/>
                <a:cs typeface="Tahoma"/>
              </a:rPr>
              <a:t>Make</a:t>
            </a:r>
            <a:r>
              <a:rPr lang="en-US" sz="2200" spc="-30" dirty="0">
                <a:solidFill>
                  <a:srgbClr val="154578"/>
                </a:solidFill>
                <a:latin typeface="Nunito" pitchFamily="2" charset="0"/>
                <a:cs typeface="Tahoma"/>
              </a:rPr>
              <a:t> </a:t>
            </a:r>
            <a:r>
              <a:rPr lang="en-US" sz="2200" spc="-10" dirty="0">
                <a:solidFill>
                  <a:srgbClr val="154578"/>
                </a:solidFill>
                <a:latin typeface="Nunito" pitchFamily="2" charset="0"/>
                <a:cs typeface="Tahoma"/>
              </a:rPr>
              <a:t>staffers</a:t>
            </a:r>
            <a:r>
              <a:rPr lang="en-US" sz="2200" spc="-20" dirty="0">
                <a:solidFill>
                  <a:srgbClr val="154578"/>
                </a:solidFill>
                <a:latin typeface="Nunito" pitchFamily="2" charset="0"/>
                <a:cs typeface="Tahoma"/>
              </a:rPr>
              <a:t> </a:t>
            </a:r>
            <a:r>
              <a:rPr lang="en-US" sz="2200" dirty="0">
                <a:solidFill>
                  <a:srgbClr val="154578"/>
                </a:solidFill>
                <a:latin typeface="Nunito" pitchFamily="2" charset="0"/>
                <a:cs typeface="Tahoma"/>
              </a:rPr>
              <a:t>aware</a:t>
            </a:r>
            <a:r>
              <a:rPr lang="en-US" sz="2200" spc="-25" dirty="0">
                <a:solidFill>
                  <a:srgbClr val="154578"/>
                </a:solidFill>
                <a:latin typeface="Nunito" pitchFamily="2" charset="0"/>
                <a:cs typeface="Tahoma"/>
              </a:rPr>
              <a:t> </a:t>
            </a:r>
            <a:r>
              <a:rPr lang="en-US" sz="2200" dirty="0">
                <a:solidFill>
                  <a:srgbClr val="154578"/>
                </a:solidFill>
                <a:latin typeface="Nunito" pitchFamily="2" charset="0"/>
                <a:cs typeface="Tahoma"/>
              </a:rPr>
              <a:t>of</a:t>
            </a:r>
            <a:r>
              <a:rPr lang="en-US" sz="2200" spc="10" dirty="0">
                <a:solidFill>
                  <a:srgbClr val="154578"/>
                </a:solidFill>
                <a:latin typeface="Nunito" pitchFamily="2" charset="0"/>
                <a:cs typeface="Tahoma"/>
              </a:rPr>
              <a:t> </a:t>
            </a:r>
            <a:r>
              <a:rPr lang="en-US" sz="2200" dirty="0">
                <a:solidFill>
                  <a:srgbClr val="154578"/>
                </a:solidFill>
                <a:latin typeface="Nunito" pitchFamily="2" charset="0"/>
                <a:cs typeface="Tahoma"/>
              </a:rPr>
              <a:t>the</a:t>
            </a:r>
            <a:r>
              <a:rPr lang="en-US" sz="2200" spc="-25" dirty="0">
                <a:solidFill>
                  <a:srgbClr val="154578"/>
                </a:solidFill>
                <a:latin typeface="Nunito" pitchFamily="2" charset="0"/>
                <a:cs typeface="Tahoma"/>
              </a:rPr>
              <a:t> </a:t>
            </a:r>
            <a:r>
              <a:rPr lang="en-US" sz="2200" dirty="0">
                <a:solidFill>
                  <a:srgbClr val="154578"/>
                </a:solidFill>
                <a:latin typeface="Nunito" pitchFamily="2" charset="0"/>
                <a:cs typeface="Tahoma"/>
              </a:rPr>
              <a:t>dangers</a:t>
            </a:r>
            <a:r>
              <a:rPr lang="en-US" sz="2200" spc="-20" dirty="0">
                <a:solidFill>
                  <a:srgbClr val="154578"/>
                </a:solidFill>
                <a:latin typeface="Nunito" pitchFamily="2" charset="0"/>
                <a:cs typeface="Tahoma"/>
              </a:rPr>
              <a:t> </a:t>
            </a:r>
            <a:r>
              <a:rPr lang="en-US" sz="2200" dirty="0">
                <a:solidFill>
                  <a:srgbClr val="154578"/>
                </a:solidFill>
                <a:latin typeface="Nunito" pitchFamily="2" charset="0"/>
                <a:cs typeface="Tahoma"/>
              </a:rPr>
              <a:t>of</a:t>
            </a:r>
            <a:r>
              <a:rPr lang="en-US" sz="2200" spc="15" dirty="0">
                <a:solidFill>
                  <a:srgbClr val="154578"/>
                </a:solidFill>
                <a:latin typeface="Nunito" pitchFamily="2" charset="0"/>
                <a:cs typeface="Tahoma"/>
              </a:rPr>
              <a:t> </a:t>
            </a:r>
            <a:r>
              <a:rPr lang="en-US" sz="2200" spc="65" dirty="0">
                <a:solidFill>
                  <a:srgbClr val="154578"/>
                </a:solidFill>
                <a:latin typeface="Nunito" pitchFamily="2" charset="0"/>
                <a:cs typeface="Tahoma"/>
              </a:rPr>
              <a:t>logging</a:t>
            </a:r>
            <a:r>
              <a:rPr lang="en-US" sz="2200" spc="-20" dirty="0">
                <a:solidFill>
                  <a:srgbClr val="154578"/>
                </a:solidFill>
                <a:latin typeface="Nunito" pitchFamily="2" charset="0"/>
                <a:cs typeface="Tahoma"/>
              </a:rPr>
              <a:t> </a:t>
            </a:r>
            <a:r>
              <a:rPr lang="en-US" sz="2200" spc="-25" dirty="0">
                <a:solidFill>
                  <a:srgbClr val="154578"/>
                </a:solidFill>
                <a:latin typeface="Nunito" pitchFamily="2" charset="0"/>
                <a:cs typeface="Tahoma"/>
              </a:rPr>
              <a:t>in </a:t>
            </a:r>
            <a:r>
              <a:rPr lang="en-US" sz="2200" dirty="0">
                <a:solidFill>
                  <a:srgbClr val="154578"/>
                </a:solidFill>
                <a:latin typeface="Nunito" pitchFamily="2" charset="0"/>
                <a:cs typeface="Tahoma"/>
              </a:rPr>
              <a:t>from</a:t>
            </a:r>
            <a:r>
              <a:rPr lang="en-US" sz="2200" spc="15" dirty="0">
                <a:solidFill>
                  <a:srgbClr val="154578"/>
                </a:solidFill>
                <a:latin typeface="Nunito" pitchFamily="2" charset="0"/>
                <a:cs typeface="Tahoma"/>
              </a:rPr>
              <a:t> </a:t>
            </a:r>
            <a:r>
              <a:rPr lang="en-US" sz="2200" dirty="0">
                <a:solidFill>
                  <a:srgbClr val="154578"/>
                </a:solidFill>
                <a:latin typeface="Nunito" pitchFamily="2" charset="0"/>
                <a:cs typeface="Tahoma"/>
              </a:rPr>
              <a:t>unsecured</a:t>
            </a:r>
            <a:r>
              <a:rPr lang="en-US" sz="2200" spc="15" dirty="0">
                <a:solidFill>
                  <a:srgbClr val="154578"/>
                </a:solidFill>
                <a:latin typeface="Nunito" pitchFamily="2" charset="0"/>
                <a:cs typeface="Tahoma"/>
              </a:rPr>
              <a:t> </a:t>
            </a:r>
            <a:r>
              <a:rPr lang="en-US" sz="2200" spc="55" dirty="0">
                <a:solidFill>
                  <a:srgbClr val="154578"/>
                </a:solidFill>
                <a:latin typeface="Nunito" pitchFamily="2" charset="0"/>
                <a:cs typeface="Tahoma"/>
              </a:rPr>
              <a:t>public</a:t>
            </a:r>
            <a:r>
              <a:rPr lang="en-US" sz="2200" spc="20" dirty="0">
                <a:solidFill>
                  <a:srgbClr val="154578"/>
                </a:solidFill>
                <a:latin typeface="Nunito" pitchFamily="2" charset="0"/>
                <a:cs typeface="Tahoma"/>
              </a:rPr>
              <a:t> </a:t>
            </a:r>
            <a:r>
              <a:rPr lang="en-US" sz="2200" dirty="0">
                <a:solidFill>
                  <a:srgbClr val="154578"/>
                </a:solidFill>
                <a:latin typeface="Nunito" pitchFamily="2" charset="0"/>
                <a:cs typeface="Tahoma"/>
              </a:rPr>
              <a:t>and</a:t>
            </a:r>
            <a:r>
              <a:rPr lang="en-US" sz="2200" spc="15" dirty="0">
                <a:solidFill>
                  <a:srgbClr val="154578"/>
                </a:solidFill>
                <a:latin typeface="Nunito" pitchFamily="2" charset="0"/>
                <a:cs typeface="Tahoma"/>
              </a:rPr>
              <a:t> </a:t>
            </a:r>
            <a:r>
              <a:rPr lang="en-US" sz="2200" spc="55" dirty="0">
                <a:solidFill>
                  <a:srgbClr val="154578"/>
                </a:solidFill>
                <a:latin typeface="Nunito" pitchFamily="2" charset="0"/>
                <a:cs typeface="Tahoma"/>
              </a:rPr>
              <a:t>home</a:t>
            </a:r>
            <a:r>
              <a:rPr lang="en-US" sz="2200" spc="-10" dirty="0">
                <a:solidFill>
                  <a:srgbClr val="154578"/>
                </a:solidFill>
                <a:latin typeface="Nunito" pitchFamily="2" charset="0"/>
                <a:cs typeface="Tahoma"/>
              </a:rPr>
              <a:t> </a:t>
            </a:r>
            <a:r>
              <a:rPr lang="en-US" sz="2200" dirty="0">
                <a:solidFill>
                  <a:srgbClr val="154578"/>
                </a:solidFill>
                <a:latin typeface="Nunito" pitchFamily="2" charset="0"/>
                <a:cs typeface="Tahoma"/>
              </a:rPr>
              <a:t>Wi-Fi</a:t>
            </a:r>
            <a:r>
              <a:rPr lang="en-US" sz="2200" spc="20" dirty="0">
                <a:solidFill>
                  <a:srgbClr val="154578"/>
                </a:solidFill>
                <a:latin typeface="Nunito" pitchFamily="2" charset="0"/>
                <a:cs typeface="Tahoma"/>
              </a:rPr>
              <a:t> </a:t>
            </a:r>
            <a:r>
              <a:rPr lang="en-US" sz="2200" spc="-10" dirty="0">
                <a:solidFill>
                  <a:srgbClr val="154578"/>
                </a:solidFill>
                <a:latin typeface="Nunito" pitchFamily="2" charset="0"/>
                <a:cs typeface="Tahoma"/>
              </a:rPr>
              <a:t>networks </a:t>
            </a:r>
            <a:r>
              <a:rPr lang="en-US" sz="2200" dirty="0">
                <a:solidFill>
                  <a:srgbClr val="154578"/>
                </a:solidFill>
                <a:latin typeface="Nunito" pitchFamily="2" charset="0"/>
                <a:cs typeface="Tahoma"/>
              </a:rPr>
              <a:t>and</a:t>
            </a:r>
            <a:r>
              <a:rPr lang="en-US" sz="2200" spc="10" dirty="0">
                <a:solidFill>
                  <a:srgbClr val="154578"/>
                </a:solidFill>
                <a:latin typeface="Nunito" pitchFamily="2" charset="0"/>
                <a:cs typeface="Tahoma"/>
              </a:rPr>
              <a:t> </a:t>
            </a:r>
            <a:r>
              <a:rPr lang="en-US" sz="2200" dirty="0">
                <a:solidFill>
                  <a:srgbClr val="154578"/>
                </a:solidFill>
                <a:latin typeface="Nunito" pitchFamily="2" charset="0"/>
                <a:cs typeface="Tahoma"/>
              </a:rPr>
              <a:t>how</a:t>
            </a:r>
            <a:r>
              <a:rPr lang="en-US" sz="2200" spc="25" dirty="0">
                <a:solidFill>
                  <a:srgbClr val="154578"/>
                </a:solidFill>
                <a:latin typeface="Nunito" pitchFamily="2" charset="0"/>
                <a:cs typeface="Tahoma"/>
              </a:rPr>
              <a:t> </a:t>
            </a:r>
            <a:r>
              <a:rPr lang="en-US" sz="2200" dirty="0">
                <a:solidFill>
                  <a:srgbClr val="154578"/>
                </a:solidFill>
                <a:latin typeface="Nunito" pitchFamily="2" charset="0"/>
                <a:cs typeface="Tahoma"/>
              </a:rPr>
              <a:t>to</a:t>
            </a:r>
            <a:r>
              <a:rPr lang="en-US" sz="2200" spc="15" dirty="0">
                <a:solidFill>
                  <a:srgbClr val="154578"/>
                </a:solidFill>
                <a:latin typeface="Nunito" pitchFamily="2" charset="0"/>
                <a:cs typeface="Tahoma"/>
              </a:rPr>
              <a:t> </a:t>
            </a:r>
            <a:r>
              <a:rPr lang="en-US" sz="2200" dirty="0">
                <a:solidFill>
                  <a:srgbClr val="154578"/>
                </a:solidFill>
                <a:latin typeface="Nunito" pitchFamily="2" charset="0"/>
                <a:cs typeface="Tahoma"/>
              </a:rPr>
              <a:t>use</a:t>
            </a:r>
            <a:r>
              <a:rPr lang="en-US" sz="2200" spc="20" dirty="0">
                <a:solidFill>
                  <a:srgbClr val="154578"/>
                </a:solidFill>
                <a:latin typeface="Nunito" pitchFamily="2" charset="0"/>
                <a:cs typeface="Tahoma"/>
              </a:rPr>
              <a:t> </a:t>
            </a:r>
            <a:r>
              <a:rPr lang="en-US" sz="2200" dirty="0">
                <a:solidFill>
                  <a:srgbClr val="154578"/>
                </a:solidFill>
                <a:latin typeface="Nunito" pitchFamily="2" charset="0"/>
                <a:cs typeface="Tahoma"/>
              </a:rPr>
              <a:t>them</a:t>
            </a:r>
            <a:r>
              <a:rPr lang="en-US" sz="2200" spc="20" dirty="0">
                <a:solidFill>
                  <a:srgbClr val="154578"/>
                </a:solidFill>
                <a:latin typeface="Nunito" pitchFamily="2" charset="0"/>
                <a:cs typeface="Tahoma"/>
              </a:rPr>
              <a:t> </a:t>
            </a:r>
            <a:r>
              <a:rPr lang="en-US" sz="2200" spc="-10" dirty="0">
                <a:solidFill>
                  <a:srgbClr val="154578"/>
                </a:solidFill>
                <a:latin typeface="Nunito" pitchFamily="2" charset="0"/>
                <a:cs typeface="Tahoma"/>
              </a:rPr>
              <a:t>safely.</a:t>
            </a:r>
            <a:endParaRPr lang="en-US" sz="2200" dirty="0">
              <a:latin typeface="Nunito" pitchFamily="2" charset="0"/>
              <a:cs typeface="Tahoma"/>
            </a:endParaRPr>
          </a:p>
        </p:txBody>
      </p:sp>
      <p:sp>
        <p:nvSpPr>
          <p:cNvPr id="15" name="TextBox 14">
            <a:extLst>
              <a:ext uri="{FF2B5EF4-FFF2-40B4-BE49-F238E27FC236}">
                <a16:creationId xmlns:a16="http://schemas.microsoft.com/office/drawing/2014/main" id="{23C2985E-7799-679E-C2FA-B3C1D2A0649C}"/>
              </a:ext>
            </a:extLst>
          </p:cNvPr>
          <p:cNvSpPr txBox="1"/>
          <p:nvPr/>
        </p:nvSpPr>
        <p:spPr>
          <a:xfrm>
            <a:off x="9861669" y="4500278"/>
            <a:ext cx="548639" cy="769441"/>
          </a:xfrm>
          <a:prstGeom prst="rect">
            <a:avLst/>
          </a:prstGeom>
          <a:noFill/>
        </p:spPr>
        <p:txBody>
          <a:bodyPr wrap="square" rtlCol="0">
            <a:spAutoFit/>
          </a:bodyPr>
          <a:lstStyle/>
          <a:p>
            <a:r>
              <a:rPr lang="en-US" sz="4400" b="1" dirty="0">
                <a:solidFill>
                  <a:schemeClr val="accent1">
                    <a:lumMod val="75000"/>
                  </a:schemeClr>
                </a:solidFill>
                <a:latin typeface="Nunito" pitchFamily="2" charset="0"/>
              </a:rPr>
              <a:t>7</a:t>
            </a:r>
          </a:p>
        </p:txBody>
      </p:sp>
      <p:sp>
        <p:nvSpPr>
          <p:cNvPr id="18" name="TextBox 17">
            <a:extLst>
              <a:ext uri="{FF2B5EF4-FFF2-40B4-BE49-F238E27FC236}">
                <a16:creationId xmlns:a16="http://schemas.microsoft.com/office/drawing/2014/main" id="{94B44F1E-C922-42A7-29D9-A23AC4460A59}"/>
              </a:ext>
            </a:extLst>
          </p:cNvPr>
          <p:cNvSpPr txBox="1"/>
          <p:nvPr/>
        </p:nvSpPr>
        <p:spPr>
          <a:xfrm>
            <a:off x="9861669" y="3094808"/>
            <a:ext cx="548639" cy="769441"/>
          </a:xfrm>
          <a:prstGeom prst="rect">
            <a:avLst/>
          </a:prstGeom>
          <a:noFill/>
        </p:spPr>
        <p:txBody>
          <a:bodyPr wrap="square" rtlCol="0">
            <a:spAutoFit/>
          </a:bodyPr>
          <a:lstStyle/>
          <a:p>
            <a:r>
              <a:rPr lang="en-US" sz="4400" b="1" dirty="0">
                <a:solidFill>
                  <a:schemeClr val="accent1">
                    <a:lumMod val="75000"/>
                  </a:schemeClr>
                </a:solidFill>
                <a:latin typeface="Nunito" pitchFamily="2" charset="0"/>
              </a:rPr>
              <a:t>6</a:t>
            </a:r>
          </a:p>
        </p:txBody>
      </p:sp>
      <p:sp>
        <p:nvSpPr>
          <p:cNvPr id="19" name="TextBox 18">
            <a:extLst>
              <a:ext uri="{FF2B5EF4-FFF2-40B4-BE49-F238E27FC236}">
                <a16:creationId xmlns:a16="http://schemas.microsoft.com/office/drawing/2014/main" id="{A01BAF4E-01AC-199D-BF07-45594F9DB202}"/>
              </a:ext>
            </a:extLst>
          </p:cNvPr>
          <p:cNvSpPr txBox="1"/>
          <p:nvPr/>
        </p:nvSpPr>
        <p:spPr>
          <a:xfrm>
            <a:off x="9861669" y="1816666"/>
            <a:ext cx="548639" cy="769441"/>
          </a:xfrm>
          <a:prstGeom prst="rect">
            <a:avLst/>
          </a:prstGeom>
          <a:noFill/>
        </p:spPr>
        <p:txBody>
          <a:bodyPr wrap="square" rtlCol="0">
            <a:spAutoFit/>
          </a:bodyPr>
          <a:lstStyle/>
          <a:p>
            <a:r>
              <a:rPr lang="en-US" sz="4400" b="1" dirty="0">
                <a:solidFill>
                  <a:schemeClr val="accent1">
                    <a:lumMod val="75000"/>
                  </a:schemeClr>
                </a:solidFill>
                <a:latin typeface="Nunito" pitchFamily="2" charset="0"/>
              </a:rPr>
              <a:t>5</a:t>
            </a:r>
          </a:p>
        </p:txBody>
      </p:sp>
      <p:sp>
        <p:nvSpPr>
          <p:cNvPr id="23" name="TextBox 22">
            <a:extLst>
              <a:ext uri="{FF2B5EF4-FFF2-40B4-BE49-F238E27FC236}">
                <a16:creationId xmlns:a16="http://schemas.microsoft.com/office/drawing/2014/main" id="{EF71B340-9BB6-8D8D-7B83-3C824E6D3DB6}"/>
              </a:ext>
            </a:extLst>
          </p:cNvPr>
          <p:cNvSpPr txBox="1"/>
          <p:nvPr/>
        </p:nvSpPr>
        <p:spPr>
          <a:xfrm>
            <a:off x="9861669" y="7412395"/>
            <a:ext cx="548639" cy="769441"/>
          </a:xfrm>
          <a:prstGeom prst="rect">
            <a:avLst/>
          </a:prstGeom>
          <a:noFill/>
        </p:spPr>
        <p:txBody>
          <a:bodyPr wrap="square" rtlCol="0">
            <a:spAutoFit/>
          </a:bodyPr>
          <a:lstStyle/>
          <a:p>
            <a:r>
              <a:rPr lang="en-US" sz="4400" b="1" dirty="0">
                <a:solidFill>
                  <a:schemeClr val="accent1">
                    <a:lumMod val="75000"/>
                  </a:schemeClr>
                </a:solidFill>
                <a:latin typeface="Nunito" pitchFamily="2" charset="0"/>
              </a:rPr>
              <a:t>9</a:t>
            </a:r>
          </a:p>
        </p:txBody>
      </p:sp>
      <p:grpSp>
        <p:nvGrpSpPr>
          <p:cNvPr id="3" name="object 4">
            <a:extLst>
              <a:ext uri="{FF2B5EF4-FFF2-40B4-BE49-F238E27FC236}">
                <a16:creationId xmlns:a16="http://schemas.microsoft.com/office/drawing/2014/main" id="{3F37981F-DD4C-481A-19E4-F72391E070D8}"/>
              </a:ext>
            </a:extLst>
          </p:cNvPr>
          <p:cNvGrpSpPr/>
          <p:nvPr/>
        </p:nvGrpSpPr>
        <p:grpSpPr>
          <a:xfrm>
            <a:off x="1956901" y="1322813"/>
            <a:ext cx="7880981" cy="8122318"/>
            <a:chOff x="762000" y="1180213"/>
            <a:chExt cx="5386070" cy="5678170"/>
          </a:xfrm>
        </p:grpSpPr>
        <p:pic>
          <p:nvPicPr>
            <p:cNvPr id="6" name="object 5">
              <a:extLst>
                <a:ext uri="{FF2B5EF4-FFF2-40B4-BE49-F238E27FC236}">
                  <a16:creationId xmlns:a16="http://schemas.microsoft.com/office/drawing/2014/main" id="{15F510C2-40DB-436F-3BF3-DDFFBC23E1F1}"/>
                </a:ext>
              </a:extLst>
            </p:cNvPr>
            <p:cNvPicPr/>
            <p:nvPr/>
          </p:nvPicPr>
          <p:blipFill>
            <a:blip r:embed="rId3" cstate="print"/>
            <a:stretch>
              <a:fillRect/>
            </a:stretch>
          </p:blipFill>
          <p:spPr>
            <a:xfrm>
              <a:off x="762000" y="1180213"/>
              <a:ext cx="4191000" cy="5677786"/>
            </a:xfrm>
            <a:prstGeom prst="rect">
              <a:avLst/>
            </a:prstGeom>
          </p:spPr>
        </p:pic>
        <p:pic>
          <p:nvPicPr>
            <p:cNvPr id="16" name="object 6">
              <a:extLst>
                <a:ext uri="{FF2B5EF4-FFF2-40B4-BE49-F238E27FC236}">
                  <a16:creationId xmlns:a16="http://schemas.microsoft.com/office/drawing/2014/main" id="{D5394C12-AEE2-F0A5-9691-76C2197AD970}"/>
                </a:ext>
              </a:extLst>
            </p:cNvPr>
            <p:cNvPicPr/>
            <p:nvPr/>
          </p:nvPicPr>
          <p:blipFill>
            <a:blip r:embed="rId4" cstate="print"/>
            <a:stretch>
              <a:fillRect/>
            </a:stretch>
          </p:blipFill>
          <p:spPr>
            <a:xfrm>
              <a:off x="3282695" y="1689574"/>
              <a:ext cx="2865120" cy="5168424"/>
            </a:xfrm>
            <a:prstGeom prst="rect">
              <a:avLst/>
            </a:prstGeom>
          </p:spPr>
        </p:pic>
      </p:grpSp>
      <p:sp>
        <p:nvSpPr>
          <p:cNvPr id="17" name="TextBox 16">
            <a:extLst>
              <a:ext uri="{FF2B5EF4-FFF2-40B4-BE49-F238E27FC236}">
                <a16:creationId xmlns:a16="http://schemas.microsoft.com/office/drawing/2014/main" id="{FAF55292-A878-4A49-26C9-E1FC4C959911}"/>
              </a:ext>
            </a:extLst>
          </p:cNvPr>
          <p:cNvSpPr txBox="1"/>
          <p:nvPr/>
        </p:nvSpPr>
        <p:spPr>
          <a:xfrm>
            <a:off x="9861669" y="6134253"/>
            <a:ext cx="548639" cy="769441"/>
          </a:xfrm>
          <a:prstGeom prst="rect">
            <a:avLst/>
          </a:prstGeom>
          <a:noFill/>
        </p:spPr>
        <p:txBody>
          <a:bodyPr wrap="square" rtlCol="0">
            <a:spAutoFit/>
          </a:bodyPr>
          <a:lstStyle/>
          <a:p>
            <a:r>
              <a:rPr lang="en-US" sz="4400" b="1" dirty="0">
                <a:solidFill>
                  <a:schemeClr val="accent1">
                    <a:lumMod val="75000"/>
                  </a:schemeClr>
                </a:solidFill>
                <a:latin typeface="Nunito" pitchFamily="2" charset="0"/>
              </a:rPr>
              <a:t>8</a:t>
            </a:r>
          </a:p>
        </p:txBody>
      </p:sp>
      <p:sp>
        <p:nvSpPr>
          <p:cNvPr id="20" name="TextBox 19">
            <a:extLst>
              <a:ext uri="{FF2B5EF4-FFF2-40B4-BE49-F238E27FC236}">
                <a16:creationId xmlns:a16="http://schemas.microsoft.com/office/drawing/2014/main" id="{50054437-D819-479D-E9C5-0C91C2F2A969}"/>
              </a:ext>
            </a:extLst>
          </p:cNvPr>
          <p:cNvSpPr txBox="1"/>
          <p:nvPr/>
        </p:nvSpPr>
        <p:spPr>
          <a:xfrm>
            <a:off x="10494496" y="6170479"/>
            <a:ext cx="6814352" cy="1176348"/>
          </a:xfrm>
          <a:prstGeom prst="rect">
            <a:avLst/>
          </a:prstGeom>
          <a:noFill/>
        </p:spPr>
        <p:txBody>
          <a:bodyPr wrap="square" rtlCol="0">
            <a:spAutoFit/>
          </a:bodyPr>
          <a:lstStyle/>
          <a:p>
            <a:pPr marL="12700">
              <a:lnSpc>
                <a:spcPct val="100000"/>
              </a:lnSpc>
              <a:spcBef>
                <a:spcPts val="100"/>
              </a:spcBef>
            </a:pPr>
            <a:r>
              <a:rPr lang="en-US" sz="2600" b="1" spc="95" dirty="0">
                <a:solidFill>
                  <a:srgbClr val="154578"/>
                </a:solidFill>
                <a:latin typeface="Nunito" pitchFamily="2" charset="0"/>
                <a:cs typeface="Trebuchet MS"/>
              </a:rPr>
              <a:t>USE</a:t>
            </a:r>
            <a:r>
              <a:rPr lang="en-US" sz="2600" b="1" spc="-130" dirty="0">
                <a:solidFill>
                  <a:srgbClr val="154578"/>
                </a:solidFill>
                <a:latin typeface="Nunito" pitchFamily="2" charset="0"/>
                <a:cs typeface="Trebuchet MS"/>
              </a:rPr>
              <a:t> </a:t>
            </a:r>
            <a:r>
              <a:rPr lang="en-US" sz="2600" b="1" spc="95" dirty="0">
                <a:solidFill>
                  <a:srgbClr val="154578"/>
                </a:solidFill>
                <a:latin typeface="Nunito" pitchFamily="2" charset="0"/>
                <a:cs typeface="Trebuchet MS"/>
              </a:rPr>
              <a:t>TWO-</a:t>
            </a:r>
            <a:r>
              <a:rPr lang="en-US" sz="2600" b="1" spc="65" dirty="0">
                <a:solidFill>
                  <a:srgbClr val="154578"/>
                </a:solidFill>
                <a:latin typeface="Nunito" pitchFamily="2" charset="0"/>
                <a:cs typeface="Trebuchet MS"/>
              </a:rPr>
              <a:t>FACTOR</a:t>
            </a:r>
            <a:r>
              <a:rPr lang="en-US" sz="2600" b="1" spc="-114" dirty="0">
                <a:solidFill>
                  <a:srgbClr val="154578"/>
                </a:solidFill>
                <a:latin typeface="Nunito" pitchFamily="2" charset="0"/>
                <a:cs typeface="Trebuchet MS"/>
              </a:rPr>
              <a:t> </a:t>
            </a:r>
            <a:r>
              <a:rPr lang="en-US" sz="2600" b="1" spc="80" dirty="0">
                <a:solidFill>
                  <a:srgbClr val="154578"/>
                </a:solidFill>
                <a:latin typeface="Nunito" pitchFamily="2" charset="0"/>
                <a:cs typeface="Trebuchet MS"/>
              </a:rPr>
              <a:t>AUTHENTICATION</a:t>
            </a:r>
            <a:endParaRPr lang="en-US" sz="2600" dirty="0">
              <a:latin typeface="Nunito" pitchFamily="2" charset="0"/>
              <a:cs typeface="Trebuchet MS"/>
            </a:endParaRPr>
          </a:p>
          <a:p>
            <a:pPr marL="12700" marR="5080">
              <a:lnSpc>
                <a:spcPct val="101400"/>
              </a:lnSpc>
              <a:spcBef>
                <a:spcPts val="15"/>
              </a:spcBef>
            </a:pPr>
            <a:r>
              <a:rPr lang="en-US" sz="2200" spc="80" dirty="0">
                <a:solidFill>
                  <a:srgbClr val="154578"/>
                </a:solidFill>
                <a:latin typeface="Nunito" pitchFamily="2" charset="0"/>
                <a:cs typeface="Tahoma"/>
              </a:rPr>
              <a:t>An</a:t>
            </a:r>
            <a:r>
              <a:rPr lang="en-US" sz="2200" spc="10" dirty="0">
                <a:solidFill>
                  <a:srgbClr val="154578"/>
                </a:solidFill>
                <a:latin typeface="Nunito" pitchFamily="2" charset="0"/>
                <a:cs typeface="Tahoma"/>
              </a:rPr>
              <a:t> </a:t>
            </a:r>
            <a:r>
              <a:rPr lang="en-US" sz="2200" dirty="0">
                <a:solidFill>
                  <a:srgbClr val="154578"/>
                </a:solidFill>
                <a:latin typeface="Nunito" pitchFamily="2" charset="0"/>
                <a:cs typeface="Tahoma"/>
              </a:rPr>
              <a:t>extra</a:t>
            </a:r>
            <a:r>
              <a:rPr lang="en-US" sz="2200" spc="10" dirty="0">
                <a:solidFill>
                  <a:srgbClr val="154578"/>
                </a:solidFill>
                <a:latin typeface="Nunito" pitchFamily="2" charset="0"/>
                <a:cs typeface="Tahoma"/>
              </a:rPr>
              <a:t> </a:t>
            </a:r>
            <a:r>
              <a:rPr lang="en-US" sz="2200" dirty="0">
                <a:solidFill>
                  <a:srgbClr val="154578"/>
                </a:solidFill>
                <a:latin typeface="Nunito" pitchFamily="2" charset="0"/>
                <a:cs typeface="Tahoma"/>
              </a:rPr>
              <a:t>layer</a:t>
            </a:r>
            <a:r>
              <a:rPr lang="en-US" sz="2200" spc="5" dirty="0">
                <a:solidFill>
                  <a:srgbClr val="154578"/>
                </a:solidFill>
                <a:latin typeface="Nunito" pitchFamily="2" charset="0"/>
                <a:cs typeface="Tahoma"/>
              </a:rPr>
              <a:t> </a:t>
            </a:r>
            <a:r>
              <a:rPr lang="en-US" sz="2200" dirty="0">
                <a:solidFill>
                  <a:srgbClr val="154578"/>
                </a:solidFill>
                <a:latin typeface="Nunito" pitchFamily="2" charset="0"/>
                <a:cs typeface="Tahoma"/>
              </a:rPr>
              <a:t>of</a:t>
            </a:r>
            <a:r>
              <a:rPr lang="en-US" sz="2200" spc="55" dirty="0">
                <a:solidFill>
                  <a:srgbClr val="154578"/>
                </a:solidFill>
                <a:latin typeface="Nunito" pitchFamily="2" charset="0"/>
                <a:cs typeface="Tahoma"/>
              </a:rPr>
              <a:t> </a:t>
            </a:r>
            <a:r>
              <a:rPr lang="en-US" sz="2200" dirty="0">
                <a:solidFill>
                  <a:srgbClr val="154578"/>
                </a:solidFill>
                <a:latin typeface="Nunito" pitchFamily="2" charset="0"/>
                <a:cs typeface="Tahoma"/>
              </a:rPr>
              <a:t>security</a:t>
            </a:r>
            <a:r>
              <a:rPr lang="en-US" sz="2200" spc="15" dirty="0">
                <a:solidFill>
                  <a:srgbClr val="154578"/>
                </a:solidFill>
                <a:latin typeface="Nunito" pitchFamily="2" charset="0"/>
                <a:cs typeface="Tahoma"/>
              </a:rPr>
              <a:t> </a:t>
            </a:r>
            <a:r>
              <a:rPr lang="en-US" sz="2200" dirty="0">
                <a:solidFill>
                  <a:srgbClr val="154578"/>
                </a:solidFill>
                <a:latin typeface="Nunito" pitchFamily="2" charset="0"/>
                <a:cs typeface="Tahoma"/>
              </a:rPr>
              <a:t>keeps</a:t>
            </a:r>
            <a:r>
              <a:rPr lang="en-US" sz="2200" spc="20" dirty="0">
                <a:solidFill>
                  <a:srgbClr val="154578"/>
                </a:solidFill>
                <a:latin typeface="Nunito" pitchFamily="2" charset="0"/>
                <a:cs typeface="Tahoma"/>
              </a:rPr>
              <a:t> </a:t>
            </a:r>
            <a:r>
              <a:rPr lang="en-US" sz="2200" dirty="0">
                <a:solidFill>
                  <a:srgbClr val="154578"/>
                </a:solidFill>
                <a:latin typeface="Nunito" pitchFamily="2" charset="0"/>
                <a:cs typeface="Tahoma"/>
              </a:rPr>
              <a:t>passwords</a:t>
            </a:r>
            <a:r>
              <a:rPr lang="en-US" sz="2200" spc="15" dirty="0">
                <a:solidFill>
                  <a:srgbClr val="154578"/>
                </a:solidFill>
                <a:latin typeface="Nunito" pitchFamily="2" charset="0"/>
                <a:cs typeface="Tahoma"/>
              </a:rPr>
              <a:t> </a:t>
            </a:r>
            <a:r>
              <a:rPr lang="en-US" sz="2200" dirty="0">
                <a:solidFill>
                  <a:srgbClr val="154578"/>
                </a:solidFill>
                <a:latin typeface="Nunito" pitchFamily="2" charset="0"/>
                <a:cs typeface="Tahoma"/>
              </a:rPr>
              <a:t>and</a:t>
            </a:r>
            <a:r>
              <a:rPr lang="en-US" sz="2200" spc="5" dirty="0">
                <a:solidFill>
                  <a:srgbClr val="154578"/>
                </a:solidFill>
                <a:latin typeface="Nunito" pitchFamily="2" charset="0"/>
                <a:cs typeface="Tahoma"/>
              </a:rPr>
              <a:t> </a:t>
            </a:r>
            <a:r>
              <a:rPr lang="en-US" sz="2200" spc="-20" dirty="0">
                <a:solidFill>
                  <a:srgbClr val="154578"/>
                </a:solidFill>
                <a:latin typeface="Nunito" pitchFamily="2" charset="0"/>
                <a:cs typeface="Tahoma"/>
              </a:rPr>
              <a:t>data </a:t>
            </a:r>
            <a:r>
              <a:rPr lang="en-US" sz="2200" spc="-10" dirty="0">
                <a:solidFill>
                  <a:srgbClr val="154578"/>
                </a:solidFill>
                <a:latin typeface="Nunito" pitchFamily="2" charset="0"/>
                <a:cs typeface="Tahoma"/>
              </a:rPr>
              <a:t>safe.</a:t>
            </a:r>
            <a:endParaRPr lang="en-US" sz="2200" dirty="0">
              <a:latin typeface="Nunito" pitchFamily="2" charset="0"/>
              <a:cs typeface="Tahoma"/>
            </a:endParaRPr>
          </a:p>
        </p:txBody>
      </p:sp>
    </p:spTree>
    <p:extLst>
      <p:ext uri="{BB962C8B-B14F-4D97-AF65-F5344CB8AC3E}">
        <p14:creationId xmlns:p14="http://schemas.microsoft.com/office/powerpoint/2010/main" val="10306675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FB6D8D-C253-000D-5D77-8180818F521F}"/>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DE4DB784-864D-9D63-4936-5FD7E1A1F55A}"/>
              </a:ext>
            </a:extLst>
          </p:cNvPr>
          <p:cNvSpPr/>
          <p:nvPr/>
        </p:nvSpPr>
        <p:spPr>
          <a:xfrm>
            <a:off x="-52250" y="0"/>
            <a:ext cx="18340250" cy="10287000"/>
          </a:xfrm>
          <a:prstGeom prst="rect">
            <a:avLst/>
          </a:prstGeom>
          <a:solidFill>
            <a:srgbClr val="406287">
              <a:alpha val="94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13" name="Rectangle 12">
            <a:extLst>
              <a:ext uri="{FF2B5EF4-FFF2-40B4-BE49-F238E27FC236}">
                <a16:creationId xmlns:a16="http://schemas.microsoft.com/office/drawing/2014/main" id="{2DC2D3CF-3B4E-1CCF-1B11-B4322A8C24FC}"/>
              </a:ext>
            </a:extLst>
          </p:cNvPr>
          <p:cNvSpPr/>
          <p:nvPr/>
        </p:nvSpPr>
        <p:spPr>
          <a:xfrm>
            <a:off x="0" y="1702771"/>
            <a:ext cx="18288000" cy="10316390"/>
          </a:xfrm>
          <a:prstGeom prst="rect">
            <a:avLst/>
          </a:prstGeom>
          <a:gradFill>
            <a:gsLst>
              <a:gs pos="0">
                <a:srgbClr val="406287"/>
              </a:gs>
              <a:gs pos="100000">
                <a:srgbClr val="406287">
                  <a:alpha val="0"/>
                </a:srgbClr>
              </a:gs>
            </a:gsLst>
            <a:lin ang="12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10" name="TextBox 9">
            <a:extLst>
              <a:ext uri="{FF2B5EF4-FFF2-40B4-BE49-F238E27FC236}">
                <a16:creationId xmlns:a16="http://schemas.microsoft.com/office/drawing/2014/main" id="{BBE4FC03-0D99-124F-B1E8-610AF8F18C96}"/>
              </a:ext>
            </a:extLst>
          </p:cNvPr>
          <p:cNvSpPr txBox="1"/>
          <p:nvPr/>
        </p:nvSpPr>
        <p:spPr>
          <a:xfrm>
            <a:off x="8130634" y="1720222"/>
            <a:ext cx="9635420" cy="584775"/>
          </a:xfrm>
          <a:prstGeom prst="rect">
            <a:avLst/>
          </a:prstGeom>
          <a:noFill/>
        </p:spPr>
        <p:txBody>
          <a:bodyPr wrap="square" rtlCol="0">
            <a:spAutoFit/>
          </a:bodyPr>
          <a:lstStyle/>
          <a:p>
            <a:r>
              <a:rPr lang="en-ID" sz="3200" b="1" dirty="0">
                <a:solidFill>
                  <a:schemeClr val="bg1"/>
                </a:solidFill>
                <a:latin typeface="Roboto" pitchFamily="2" charset="0"/>
                <a:ea typeface="Roboto" pitchFamily="2" charset="0"/>
              </a:rPr>
              <a:t>Thank You! – Book Your Free Risk Analysis Today!</a:t>
            </a:r>
          </a:p>
        </p:txBody>
      </p:sp>
      <p:pic>
        <p:nvPicPr>
          <p:cNvPr id="2" name="Picture 1">
            <a:extLst>
              <a:ext uri="{FF2B5EF4-FFF2-40B4-BE49-F238E27FC236}">
                <a16:creationId xmlns:a16="http://schemas.microsoft.com/office/drawing/2014/main" id="{9FEBA45D-E77A-4EB4-DA0D-516BB05D2C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88549" y="660228"/>
            <a:ext cx="2320302" cy="788903"/>
          </a:xfrm>
          <a:prstGeom prst="rect">
            <a:avLst/>
          </a:prstGeom>
        </p:spPr>
      </p:pic>
      <p:sp>
        <p:nvSpPr>
          <p:cNvPr id="8" name="TextBox 7">
            <a:extLst>
              <a:ext uri="{FF2B5EF4-FFF2-40B4-BE49-F238E27FC236}">
                <a16:creationId xmlns:a16="http://schemas.microsoft.com/office/drawing/2014/main" id="{8EAE6055-7959-4D51-AB67-75E8DA9D1945}"/>
              </a:ext>
            </a:extLst>
          </p:cNvPr>
          <p:cNvSpPr txBox="1"/>
          <p:nvPr/>
        </p:nvSpPr>
        <p:spPr>
          <a:xfrm>
            <a:off x="7848603" y="5158714"/>
            <a:ext cx="5402601" cy="1692771"/>
          </a:xfrm>
          <a:prstGeom prst="rect">
            <a:avLst/>
          </a:prstGeom>
          <a:noFill/>
        </p:spPr>
        <p:txBody>
          <a:bodyPr wrap="square" rtlCol="0">
            <a:spAutoFit/>
          </a:bodyPr>
          <a:lstStyle/>
          <a:p>
            <a:r>
              <a:rPr lang="en-US" sz="3600" b="1" i="0" dirty="0">
                <a:solidFill>
                  <a:schemeClr val="bg1"/>
                </a:solidFill>
                <a:effectLst/>
                <a:latin typeface="Nunito" pitchFamily="2" charset="0"/>
              </a:rPr>
              <a:t>Telephone</a:t>
            </a:r>
          </a:p>
          <a:p>
            <a:r>
              <a:rPr lang="en-US" sz="3200" b="0" i="0" dirty="0">
                <a:solidFill>
                  <a:schemeClr val="bg1"/>
                </a:solidFill>
                <a:effectLst/>
                <a:latin typeface="Nunito" pitchFamily="2" charset="0"/>
              </a:rPr>
              <a:t>617-933-5060</a:t>
            </a:r>
          </a:p>
          <a:p>
            <a:r>
              <a:rPr lang="en-US" sz="3200" dirty="0">
                <a:solidFill>
                  <a:schemeClr val="bg1"/>
                </a:solidFill>
                <a:latin typeface="Nunito" pitchFamily="2" charset="0"/>
              </a:rPr>
              <a:t>949-832-1120</a:t>
            </a:r>
            <a:endParaRPr lang="en-US" sz="3600" b="0" i="0" dirty="0">
              <a:solidFill>
                <a:schemeClr val="bg1"/>
              </a:solidFill>
              <a:effectLst/>
              <a:latin typeface="Nunito" pitchFamily="2" charset="0"/>
            </a:endParaRPr>
          </a:p>
        </p:txBody>
      </p:sp>
      <p:sp>
        <p:nvSpPr>
          <p:cNvPr id="9" name="TextBox 8">
            <a:extLst>
              <a:ext uri="{FF2B5EF4-FFF2-40B4-BE49-F238E27FC236}">
                <a16:creationId xmlns:a16="http://schemas.microsoft.com/office/drawing/2014/main" id="{5AB2CFE4-A793-67A0-A054-5B86FB4C908A}"/>
              </a:ext>
            </a:extLst>
          </p:cNvPr>
          <p:cNvSpPr txBox="1"/>
          <p:nvPr/>
        </p:nvSpPr>
        <p:spPr>
          <a:xfrm>
            <a:off x="7848603" y="9055661"/>
            <a:ext cx="4850151" cy="1138773"/>
          </a:xfrm>
          <a:prstGeom prst="rect">
            <a:avLst/>
          </a:prstGeom>
          <a:noFill/>
        </p:spPr>
        <p:txBody>
          <a:bodyPr wrap="square" rtlCol="0">
            <a:spAutoFit/>
          </a:bodyPr>
          <a:lstStyle/>
          <a:p>
            <a:r>
              <a:rPr lang="en-US" sz="3600" b="1" i="0" dirty="0">
                <a:solidFill>
                  <a:schemeClr val="bg1"/>
                </a:solidFill>
                <a:effectLst/>
                <a:latin typeface="Nunito" pitchFamily="2" charset="0"/>
              </a:rPr>
              <a:t>Website</a:t>
            </a:r>
          </a:p>
          <a:p>
            <a:r>
              <a:rPr lang="en-US" sz="3200" b="0" i="0" dirty="0">
                <a:solidFill>
                  <a:schemeClr val="bg1"/>
                </a:solidFill>
                <a:effectLst/>
                <a:latin typeface="Nunito" pitchFamily="2" charset="0"/>
              </a:rPr>
              <a:t>https://www.oramca.com</a:t>
            </a:r>
            <a:endParaRPr lang="en-US" sz="3600" b="0" i="0" dirty="0">
              <a:solidFill>
                <a:schemeClr val="bg1"/>
              </a:solidFill>
              <a:effectLst/>
              <a:latin typeface="Nunito" pitchFamily="2" charset="0"/>
            </a:endParaRPr>
          </a:p>
        </p:txBody>
      </p:sp>
      <p:sp>
        <p:nvSpPr>
          <p:cNvPr id="7" name="TextBox 6">
            <a:extLst>
              <a:ext uri="{FF2B5EF4-FFF2-40B4-BE49-F238E27FC236}">
                <a16:creationId xmlns:a16="http://schemas.microsoft.com/office/drawing/2014/main" id="{630B9ED8-D972-6193-2CC9-852A0C30A7CD}"/>
              </a:ext>
            </a:extLst>
          </p:cNvPr>
          <p:cNvSpPr txBox="1"/>
          <p:nvPr/>
        </p:nvSpPr>
        <p:spPr>
          <a:xfrm>
            <a:off x="7848603" y="6860966"/>
            <a:ext cx="9917451" cy="1631216"/>
          </a:xfrm>
          <a:prstGeom prst="rect">
            <a:avLst/>
          </a:prstGeom>
          <a:noFill/>
        </p:spPr>
        <p:txBody>
          <a:bodyPr wrap="square" rtlCol="0">
            <a:spAutoFit/>
          </a:bodyPr>
          <a:lstStyle/>
          <a:p>
            <a:r>
              <a:rPr lang="en-US" sz="3600" b="1" i="0" dirty="0">
                <a:solidFill>
                  <a:schemeClr val="bg1"/>
                </a:solidFill>
                <a:effectLst/>
                <a:latin typeface="Nunito" pitchFamily="2" charset="0"/>
              </a:rPr>
              <a:t>Locations</a:t>
            </a:r>
          </a:p>
          <a:p>
            <a:r>
              <a:rPr lang="en-US" sz="3200" b="0" i="0" dirty="0">
                <a:solidFill>
                  <a:schemeClr val="bg1"/>
                </a:solidFill>
                <a:effectLst/>
                <a:latin typeface="Nunito" pitchFamily="2" charset="0"/>
              </a:rPr>
              <a:t>Boston/Needham, MA (Headquarters) </a:t>
            </a:r>
          </a:p>
          <a:p>
            <a:r>
              <a:rPr lang="en-US" sz="3200" b="0" i="0" dirty="0">
                <a:solidFill>
                  <a:schemeClr val="bg1"/>
                </a:solidFill>
                <a:effectLst/>
                <a:latin typeface="Nunito" pitchFamily="2" charset="0"/>
              </a:rPr>
              <a:t>Los Angeles/Orange County, CA</a:t>
            </a:r>
          </a:p>
        </p:txBody>
      </p:sp>
      <p:pic>
        <p:nvPicPr>
          <p:cNvPr id="5" name="Picture 4">
            <a:extLst>
              <a:ext uri="{FF2B5EF4-FFF2-40B4-BE49-F238E27FC236}">
                <a16:creationId xmlns:a16="http://schemas.microsoft.com/office/drawing/2014/main" id="{2E69B65B-89C3-DF08-79FC-91E504BF30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52250" y="-14696"/>
            <a:ext cx="6877594" cy="10316391"/>
          </a:xfrm>
          <a:prstGeom prst="rect">
            <a:avLst/>
          </a:prstGeom>
        </p:spPr>
      </p:pic>
      <p:pic>
        <p:nvPicPr>
          <p:cNvPr id="6" name="Picture 5">
            <a:extLst>
              <a:ext uri="{FF2B5EF4-FFF2-40B4-BE49-F238E27FC236}">
                <a16:creationId xmlns:a16="http://schemas.microsoft.com/office/drawing/2014/main" id="{A996DCBF-08C5-2CAA-D3FD-BB7FAA5B9C6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2130874" y="2624325"/>
            <a:ext cx="1352907" cy="1352907"/>
          </a:xfrm>
          <a:prstGeom prst="rect">
            <a:avLst/>
          </a:prstGeom>
        </p:spPr>
      </p:pic>
      <p:sp>
        <p:nvSpPr>
          <p:cNvPr id="14" name="TextBox 13">
            <a:extLst>
              <a:ext uri="{FF2B5EF4-FFF2-40B4-BE49-F238E27FC236}">
                <a16:creationId xmlns:a16="http://schemas.microsoft.com/office/drawing/2014/main" id="{FEE4697D-847E-F36E-C80E-7F351A413CA1}"/>
              </a:ext>
            </a:extLst>
          </p:cNvPr>
          <p:cNvSpPr txBox="1"/>
          <p:nvPr/>
        </p:nvSpPr>
        <p:spPr>
          <a:xfrm>
            <a:off x="7989618" y="4267118"/>
            <a:ext cx="9635420" cy="584775"/>
          </a:xfrm>
          <a:prstGeom prst="rect">
            <a:avLst/>
          </a:prstGeom>
          <a:noFill/>
        </p:spPr>
        <p:txBody>
          <a:bodyPr wrap="square" rtlCol="0">
            <a:spAutoFit/>
          </a:bodyPr>
          <a:lstStyle/>
          <a:p>
            <a:pPr algn="ctr"/>
            <a:r>
              <a:rPr lang="en-ID" sz="3200" b="1" dirty="0" err="1">
                <a:solidFill>
                  <a:schemeClr val="bg1"/>
                </a:solidFill>
                <a:latin typeface="Roboto" pitchFamily="2" charset="0"/>
                <a:ea typeface="Roboto" pitchFamily="2" charset="0"/>
              </a:rPr>
              <a:t>www.oramca.com</a:t>
            </a:r>
            <a:r>
              <a:rPr lang="en-ID" sz="3200" b="1" dirty="0">
                <a:solidFill>
                  <a:schemeClr val="bg1"/>
                </a:solidFill>
                <a:latin typeface="Roboto" pitchFamily="2" charset="0"/>
                <a:ea typeface="Roboto" pitchFamily="2" charset="0"/>
              </a:rPr>
              <a:t>/</a:t>
            </a:r>
            <a:r>
              <a:rPr lang="en-ID" sz="3200" b="1" dirty="0" err="1">
                <a:solidFill>
                  <a:schemeClr val="bg1"/>
                </a:solidFill>
                <a:latin typeface="Roboto" pitchFamily="2" charset="0"/>
                <a:ea typeface="Roboto" pitchFamily="2" charset="0"/>
              </a:rPr>
              <a:t>cybertips</a:t>
            </a:r>
            <a:endParaRPr lang="en-ID" sz="3200" b="1" dirty="0">
              <a:solidFill>
                <a:schemeClr val="bg1"/>
              </a:solidFill>
              <a:latin typeface="Roboto" pitchFamily="2" charset="0"/>
              <a:ea typeface="Roboto" pitchFamily="2" charset="0"/>
            </a:endParaRPr>
          </a:p>
        </p:txBody>
      </p:sp>
    </p:spTree>
    <p:extLst>
      <p:ext uri="{BB962C8B-B14F-4D97-AF65-F5344CB8AC3E}">
        <p14:creationId xmlns:p14="http://schemas.microsoft.com/office/powerpoint/2010/main" val="39970854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41BBAD-A693-14F2-B91A-281377FEFB9B}"/>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5CD010DB-EC4F-4E7A-01D8-FA8992CD4EAF}"/>
              </a:ext>
            </a:extLst>
          </p:cNvPr>
          <p:cNvPicPr>
            <a:picLocks noChangeAspect="1"/>
          </p:cNvPicPr>
          <p:nvPr/>
        </p:nvPicPr>
        <p:blipFill>
          <a:blip r:embed="rId2">
            <a:alphaModFix/>
            <a:extLst>
              <a:ext uri="{28A0092B-C50C-407E-A947-70E740481C1C}">
                <a14:useLocalDpi xmlns:a14="http://schemas.microsoft.com/office/drawing/2010/main" val="0"/>
              </a:ext>
            </a:extLst>
          </a:blip>
          <a:stretch>
            <a:fillRect/>
          </a:stretch>
        </p:blipFill>
        <p:spPr>
          <a:xfrm>
            <a:off x="0" y="0"/>
            <a:ext cx="18288000" cy="1981039"/>
          </a:xfrm>
          <a:prstGeom prst="rect">
            <a:avLst/>
          </a:prstGeom>
        </p:spPr>
      </p:pic>
      <p:sp>
        <p:nvSpPr>
          <p:cNvPr id="10" name="TextBox 9">
            <a:extLst>
              <a:ext uri="{FF2B5EF4-FFF2-40B4-BE49-F238E27FC236}">
                <a16:creationId xmlns:a16="http://schemas.microsoft.com/office/drawing/2014/main" id="{FBC67B0C-514D-828A-E8E0-C50BC8BFA499}"/>
              </a:ext>
            </a:extLst>
          </p:cNvPr>
          <p:cNvSpPr txBox="1"/>
          <p:nvPr/>
        </p:nvSpPr>
        <p:spPr>
          <a:xfrm>
            <a:off x="979150" y="648555"/>
            <a:ext cx="9635420" cy="769441"/>
          </a:xfrm>
          <a:prstGeom prst="rect">
            <a:avLst/>
          </a:prstGeom>
          <a:noFill/>
        </p:spPr>
        <p:txBody>
          <a:bodyPr wrap="square" rtlCol="0">
            <a:spAutoFit/>
          </a:bodyPr>
          <a:lstStyle/>
          <a:p>
            <a:r>
              <a:rPr lang="en-US" sz="4400" b="1" dirty="0">
                <a:solidFill>
                  <a:schemeClr val="bg1"/>
                </a:solidFill>
                <a:latin typeface="Roboto" pitchFamily="2" charset="0"/>
                <a:ea typeface="Roboto" pitchFamily="2" charset="0"/>
              </a:rPr>
              <a:t>Why We Do What We Do</a:t>
            </a:r>
            <a:endParaRPr lang="en-ID" sz="4400" b="1" dirty="0">
              <a:solidFill>
                <a:schemeClr val="bg1"/>
              </a:solidFill>
              <a:latin typeface="Roboto" pitchFamily="2" charset="0"/>
              <a:ea typeface="Roboto" pitchFamily="2" charset="0"/>
            </a:endParaRPr>
          </a:p>
        </p:txBody>
      </p:sp>
      <p:sp>
        <p:nvSpPr>
          <p:cNvPr id="6" name="TextBox 5">
            <a:extLst>
              <a:ext uri="{FF2B5EF4-FFF2-40B4-BE49-F238E27FC236}">
                <a16:creationId xmlns:a16="http://schemas.microsoft.com/office/drawing/2014/main" id="{856C367F-20B7-003C-B80A-4B5B2BA5FA92}"/>
              </a:ext>
            </a:extLst>
          </p:cNvPr>
          <p:cNvSpPr txBox="1"/>
          <p:nvPr/>
        </p:nvSpPr>
        <p:spPr>
          <a:xfrm>
            <a:off x="4563017" y="3088856"/>
            <a:ext cx="6812722" cy="707886"/>
          </a:xfrm>
          <a:prstGeom prst="rect">
            <a:avLst/>
          </a:prstGeom>
          <a:noFill/>
        </p:spPr>
        <p:txBody>
          <a:bodyPr wrap="square" rtlCol="0">
            <a:spAutoFit/>
          </a:bodyPr>
          <a:lstStyle/>
          <a:p>
            <a:r>
              <a:rPr lang="en-US" sz="2000" dirty="0">
                <a:latin typeface="Roboto" pitchFamily="2" charset="0"/>
                <a:ea typeface="Roboto" pitchFamily="2" charset="0"/>
              </a:rPr>
              <a:t>At Oram, we know that solutions are only as good as how those solutions are delivered. </a:t>
            </a:r>
            <a:r>
              <a:rPr lang="en-US" sz="2000" b="1" dirty="0">
                <a:latin typeface="Roboto" pitchFamily="2" charset="0"/>
                <a:ea typeface="Roboto" pitchFamily="2" charset="0"/>
              </a:rPr>
              <a:t>We believe in: </a:t>
            </a:r>
          </a:p>
        </p:txBody>
      </p:sp>
      <p:pic>
        <p:nvPicPr>
          <p:cNvPr id="4" name="Picture 3">
            <a:extLst>
              <a:ext uri="{FF2B5EF4-FFF2-40B4-BE49-F238E27FC236}">
                <a16:creationId xmlns:a16="http://schemas.microsoft.com/office/drawing/2014/main" id="{87D86B1A-B681-4D93-0DD0-75F8D385D6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88549" y="660228"/>
            <a:ext cx="2320302" cy="788903"/>
          </a:xfrm>
          <a:prstGeom prst="rect">
            <a:avLst/>
          </a:prstGeom>
        </p:spPr>
      </p:pic>
      <p:sp>
        <p:nvSpPr>
          <p:cNvPr id="16" name="TextBox 15">
            <a:extLst>
              <a:ext uri="{FF2B5EF4-FFF2-40B4-BE49-F238E27FC236}">
                <a16:creationId xmlns:a16="http://schemas.microsoft.com/office/drawing/2014/main" id="{68CBCC2B-3CEA-F455-5F13-F54AFA259022}"/>
              </a:ext>
            </a:extLst>
          </p:cNvPr>
          <p:cNvSpPr txBox="1"/>
          <p:nvPr/>
        </p:nvSpPr>
        <p:spPr>
          <a:xfrm>
            <a:off x="5478863" y="4012376"/>
            <a:ext cx="7669907" cy="2123658"/>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dirty="0">
                <a:latin typeface="Roboto" pitchFamily="2" charset="0"/>
                <a:ea typeface="Roboto" pitchFamily="2" charset="0"/>
              </a:rPr>
              <a:t>Excellent service delivery</a:t>
            </a:r>
          </a:p>
          <a:p>
            <a:pPr marL="285750" indent="-285750">
              <a:lnSpc>
                <a:spcPct val="150000"/>
              </a:lnSpc>
              <a:buFont typeface="Arial" panose="020B0604020202020204" pitchFamily="34" charset="0"/>
              <a:buChar char="•"/>
            </a:pPr>
            <a:r>
              <a:rPr lang="en-US" dirty="0">
                <a:latin typeface="Roboto" pitchFamily="2" charset="0"/>
                <a:ea typeface="Roboto" pitchFamily="2" charset="0"/>
              </a:rPr>
              <a:t>Prioritizing customer satisfaction</a:t>
            </a:r>
          </a:p>
          <a:p>
            <a:pPr marL="285750" indent="-285750">
              <a:lnSpc>
                <a:spcPct val="150000"/>
              </a:lnSpc>
              <a:buFont typeface="Arial" panose="020B0604020202020204" pitchFamily="34" charset="0"/>
              <a:buChar char="•"/>
            </a:pPr>
            <a:r>
              <a:rPr lang="en-US" dirty="0">
                <a:latin typeface="Roboto" pitchFamily="2" charset="0"/>
                <a:ea typeface="Roboto" pitchFamily="2" charset="0"/>
              </a:rPr>
              <a:t>Building trust through honesty and ethical practices</a:t>
            </a:r>
          </a:p>
          <a:p>
            <a:pPr marL="285750" indent="-285750">
              <a:lnSpc>
                <a:spcPct val="150000"/>
              </a:lnSpc>
              <a:buFont typeface="Arial" panose="020B0604020202020204" pitchFamily="34" charset="0"/>
              <a:buChar char="•"/>
            </a:pPr>
            <a:r>
              <a:rPr lang="en-US" dirty="0">
                <a:latin typeface="Roboto" pitchFamily="2" charset="0"/>
                <a:ea typeface="Roboto" pitchFamily="2" charset="0"/>
              </a:rPr>
              <a:t>Matching the right technology tools to the job </a:t>
            </a:r>
          </a:p>
          <a:p>
            <a:pPr marL="285750" indent="-285750">
              <a:lnSpc>
                <a:spcPct val="150000"/>
              </a:lnSpc>
              <a:buFont typeface="Arial" panose="020B0604020202020204" pitchFamily="34" charset="0"/>
              <a:buChar char="•"/>
            </a:pPr>
            <a:r>
              <a:rPr lang="en-US" dirty="0">
                <a:latin typeface="Roboto" pitchFamily="2" charset="0"/>
                <a:ea typeface="Roboto" pitchFamily="2" charset="0"/>
              </a:rPr>
              <a:t>Ensuring the quality and caliber of our industry-leading solutions</a:t>
            </a:r>
          </a:p>
        </p:txBody>
      </p:sp>
      <p:sp>
        <p:nvSpPr>
          <p:cNvPr id="5" name="TextBox 4">
            <a:extLst>
              <a:ext uri="{FF2B5EF4-FFF2-40B4-BE49-F238E27FC236}">
                <a16:creationId xmlns:a16="http://schemas.microsoft.com/office/drawing/2014/main" id="{7B9B5E1C-8452-7E0B-C4E8-82E8AB76C15F}"/>
              </a:ext>
            </a:extLst>
          </p:cNvPr>
          <p:cNvSpPr txBox="1"/>
          <p:nvPr/>
        </p:nvSpPr>
        <p:spPr>
          <a:xfrm>
            <a:off x="430508" y="7007097"/>
            <a:ext cx="17537451" cy="830997"/>
          </a:xfrm>
          <a:prstGeom prst="rect">
            <a:avLst/>
          </a:prstGeom>
          <a:noFill/>
        </p:spPr>
        <p:txBody>
          <a:bodyPr wrap="square" rtlCol="0">
            <a:spAutoFit/>
          </a:bodyPr>
          <a:lstStyle/>
          <a:p>
            <a:pPr algn="ctr"/>
            <a:r>
              <a:rPr lang="en-US" sz="2400" b="1" dirty="0">
                <a:latin typeface="Roboto" pitchFamily="2" charset="0"/>
                <a:ea typeface="Roboto" pitchFamily="2" charset="0"/>
              </a:rPr>
              <a:t>Our mission is to provide services and solutions that will enable</a:t>
            </a:r>
            <a:br>
              <a:rPr lang="en-US" sz="2400" b="1" dirty="0">
                <a:latin typeface="Roboto" pitchFamily="2" charset="0"/>
                <a:ea typeface="Roboto" pitchFamily="2" charset="0"/>
              </a:rPr>
            </a:br>
            <a:r>
              <a:rPr lang="en-US" sz="2400" b="1" dirty="0">
                <a:latin typeface="Roboto" pitchFamily="2" charset="0"/>
                <a:ea typeface="Roboto" pitchFamily="2" charset="0"/>
              </a:rPr>
              <a:t>your business to be more effective, efficient and profitable.</a:t>
            </a:r>
          </a:p>
        </p:txBody>
      </p:sp>
      <p:pic>
        <p:nvPicPr>
          <p:cNvPr id="21" name="Graphic 20">
            <a:extLst>
              <a:ext uri="{FF2B5EF4-FFF2-40B4-BE49-F238E27FC236}">
                <a16:creationId xmlns:a16="http://schemas.microsoft.com/office/drawing/2014/main" id="{B9BBE58C-F9FD-E143-D23A-067639B8489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055043" y="2807136"/>
            <a:ext cx="1190645" cy="1259483"/>
          </a:xfrm>
          <a:prstGeom prst="rect">
            <a:avLst/>
          </a:prstGeom>
        </p:spPr>
      </p:pic>
      <p:grpSp>
        <p:nvGrpSpPr>
          <p:cNvPr id="18" name="Group 17">
            <a:extLst>
              <a:ext uri="{FF2B5EF4-FFF2-40B4-BE49-F238E27FC236}">
                <a16:creationId xmlns:a16="http://schemas.microsoft.com/office/drawing/2014/main" id="{6CFDA4F4-37B0-7588-2AB5-30A26D8BAE61}"/>
              </a:ext>
            </a:extLst>
          </p:cNvPr>
          <p:cNvGrpSpPr/>
          <p:nvPr/>
        </p:nvGrpSpPr>
        <p:grpSpPr>
          <a:xfrm>
            <a:off x="979149" y="8709157"/>
            <a:ext cx="12520246" cy="1144731"/>
            <a:chOff x="979149" y="8709157"/>
            <a:chExt cx="12520246" cy="1144731"/>
          </a:xfrm>
        </p:grpSpPr>
        <p:sp>
          <p:nvSpPr>
            <p:cNvPr id="19" name="TextBox 18">
              <a:extLst>
                <a:ext uri="{FF2B5EF4-FFF2-40B4-BE49-F238E27FC236}">
                  <a16:creationId xmlns:a16="http://schemas.microsoft.com/office/drawing/2014/main" id="{6BFF33AA-89C9-4298-F398-C50DC6773BF8}"/>
                </a:ext>
              </a:extLst>
            </p:cNvPr>
            <p:cNvSpPr txBox="1"/>
            <p:nvPr/>
          </p:nvSpPr>
          <p:spPr>
            <a:xfrm>
              <a:off x="979149" y="9084447"/>
              <a:ext cx="2481503" cy="769441"/>
            </a:xfrm>
            <a:prstGeom prst="rect">
              <a:avLst/>
            </a:prstGeom>
            <a:noFill/>
          </p:spPr>
          <p:txBody>
            <a:bodyPr wrap="square" rtlCol="0">
              <a:spAutoFit/>
            </a:bodyPr>
            <a:lstStyle/>
            <a:p>
              <a:r>
                <a:rPr lang="en-US" sz="1600" b="1" i="0" dirty="0">
                  <a:effectLst/>
                  <a:latin typeface="Nunito" pitchFamily="2" charset="0"/>
                </a:rPr>
                <a:t>Telephone</a:t>
              </a:r>
            </a:p>
            <a:p>
              <a:r>
                <a:rPr lang="en-US" sz="1400" b="0" i="0" dirty="0">
                  <a:effectLst/>
                  <a:latin typeface="Nunito" pitchFamily="2" charset="0"/>
                </a:rPr>
                <a:t>617-933-5060</a:t>
              </a:r>
            </a:p>
            <a:p>
              <a:r>
                <a:rPr lang="en-US" sz="1400" b="0" i="0" dirty="0">
                  <a:effectLst/>
                  <a:latin typeface="Nunito" pitchFamily="2" charset="0"/>
                </a:rPr>
                <a:t>949-832-1120</a:t>
              </a:r>
            </a:p>
          </p:txBody>
        </p:sp>
        <p:sp>
          <p:nvSpPr>
            <p:cNvPr id="20" name="TextBox 19">
              <a:extLst>
                <a:ext uri="{FF2B5EF4-FFF2-40B4-BE49-F238E27FC236}">
                  <a16:creationId xmlns:a16="http://schemas.microsoft.com/office/drawing/2014/main" id="{9BC189A4-D519-9222-C4BB-69A2523F079E}"/>
                </a:ext>
              </a:extLst>
            </p:cNvPr>
            <p:cNvSpPr txBox="1"/>
            <p:nvPr/>
          </p:nvSpPr>
          <p:spPr>
            <a:xfrm>
              <a:off x="5100983" y="9084447"/>
              <a:ext cx="5970291" cy="769441"/>
            </a:xfrm>
            <a:prstGeom prst="rect">
              <a:avLst/>
            </a:prstGeom>
            <a:noFill/>
          </p:spPr>
          <p:txBody>
            <a:bodyPr wrap="square" rtlCol="0">
              <a:spAutoFit/>
            </a:bodyPr>
            <a:lstStyle/>
            <a:p>
              <a:r>
                <a:rPr lang="en-US" sz="1600" b="1" i="0" dirty="0">
                  <a:effectLst/>
                  <a:latin typeface="Nunito" pitchFamily="2" charset="0"/>
                </a:rPr>
                <a:t>Locations</a:t>
              </a:r>
            </a:p>
            <a:p>
              <a:r>
                <a:rPr lang="en-US" sz="1400" b="0" i="0" dirty="0">
                  <a:effectLst/>
                  <a:latin typeface="Nunito" pitchFamily="2" charset="0"/>
                </a:rPr>
                <a:t>Boston/Needham, MA (Headquarters) </a:t>
              </a:r>
            </a:p>
            <a:p>
              <a:r>
                <a:rPr lang="en-US" sz="1400" b="0" i="0" dirty="0">
                  <a:effectLst/>
                  <a:latin typeface="Nunito" pitchFamily="2" charset="0"/>
                </a:rPr>
                <a:t>Los Angeles/Orange County, CA</a:t>
              </a:r>
            </a:p>
          </p:txBody>
        </p:sp>
        <p:sp>
          <p:nvSpPr>
            <p:cNvPr id="22" name="TextBox 21">
              <a:extLst>
                <a:ext uri="{FF2B5EF4-FFF2-40B4-BE49-F238E27FC236}">
                  <a16:creationId xmlns:a16="http://schemas.microsoft.com/office/drawing/2014/main" id="{EFCBC4FA-34C1-5C2B-B1B2-18DE7FAE8F18}"/>
                </a:ext>
              </a:extLst>
            </p:cNvPr>
            <p:cNvSpPr txBox="1"/>
            <p:nvPr/>
          </p:nvSpPr>
          <p:spPr>
            <a:xfrm>
              <a:off x="10614570" y="9084447"/>
              <a:ext cx="2884825" cy="553998"/>
            </a:xfrm>
            <a:prstGeom prst="rect">
              <a:avLst/>
            </a:prstGeom>
            <a:noFill/>
          </p:spPr>
          <p:txBody>
            <a:bodyPr wrap="square" rtlCol="0">
              <a:spAutoFit/>
            </a:bodyPr>
            <a:lstStyle/>
            <a:p>
              <a:r>
                <a:rPr lang="en-US" sz="1600" b="1" i="0" dirty="0">
                  <a:effectLst/>
                  <a:latin typeface="Nunito" pitchFamily="2" charset="0"/>
                </a:rPr>
                <a:t>Website</a:t>
              </a:r>
            </a:p>
            <a:p>
              <a:r>
                <a:rPr lang="en-US" sz="1400" b="0" i="0" dirty="0">
                  <a:effectLst/>
                  <a:latin typeface="Nunito" pitchFamily="2" charset="0"/>
                </a:rPr>
                <a:t>https://www.oramca.com/</a:t>
              </a:r>
              <a:endParaRPr lang="en-US" sz="1600" b="0" i="0" dirty="0">
                <a:effectLst/>
                <a:latin typeface="Nunito" pitchFamily="2" charset="0"/>
              </a:endParaRPr>
            </a:p>
          </p:txBody>
        </p:sp>
        <p:cxnSp>
          <p:nvCxnSpPr>
            <p:cNvPr id="23" name="Straight Connector 22">
              <a:extLst>
                <a:ext uri="{FF2B5EF4-FFF2-40B4-BE49-F238E27FC236}">
                  <a16:creationId xmlns:a16="http://schemas.microsoft.com/office/drawing/2014/main" id="{C061E27E-3B78-DAC1-699D-7546A8E8751B}"/>
                </a:ext>
              </a:extLst>
            </p:cNvPr>
            <p:cNvCxnSpPr>
              <a:cxnSpLocks/>
            </p:cNvCxnSpPr>
            <p:nvPr/>
          </p:nvCxnSpPr>
          <p:spPr>
            <a:xfrm>
              <a:off x="979149" y="8709157"/>
              <a:ext cx="867128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440225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7FC781-48B0-1766-D858-5E29660D3A4A}"/>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D6753625-FB30-58AD-AC36-FB50EBBC2FAF}"/>
              </a:ext>
            </a:extLst>
          </p:cNvPr>
          <p:cNvSpPr/>
          <p:nvPr/>
        </p:nvSpPr>
        <p:spPr>
          <a:xfrm>
            <a:off x="0" y="0"/>
            <a:ext cx="18288000" cy="10287000"/>
          </a:xfrm>
          <a:prstGeom prst="rect">
            <a:avLst/>
          </a:prstGeom>
          <a:solidFill>
            <a:srgbClr val="4062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10" name="TextBox 9">
            <a:extLst>
              <a:ext uri="{FF2B5EF4-FFF2-40B4-BE49-F238E27FC236}">
                <a16:creationId xmlns:a16="http://schemas.microsoft.com/office/drawing/2014/main" id="{75517475-A12E-E427-8CC4-1715AA088CD3}"/>
              </a:ext>
            </a:extLst>
          </p:cNvPr>
          <p:cNvSpPr txBox="1"/>
          <p:nvPr/>
        </p:nvSpPr>
        <p:spPr>
          <a:xfrm>
            <a:off x="979150" y="660228"/>
            <a:ext cx="9635420" cy="1446550"/>
          </a:xfrm>
          <a:prstGeom prst="rect">
            <a:avLst/>
          </a:prstGeom>
          <a:noFill/>
        </p:spPr>
        <p:txBody>
          <a:bodyPr wrap="square" rtlCol="0">
            <a:spAutoFit/>
          </a:bodyPr>
          <a:lstStyle/>
          <a:p>
            <a:endParaRPr lang="en-ID" sz="4400" b="1" dirty="0">
              <a:solidFill>
                <a:schemeClr val="bg1"/>
              </a:solidFill>
              <a:latin typeface="Roboto" pitchFamily="2" charset="0"/>
              <a:ea typeface="Roboto" pitchFamily="2" charset="0"/>
            </a:endParaRPr>
          </a:p>
          <a:p>
            <a:endParaRPr lang="en-ID" sz="4400" b="1" dirty="0">
              <a:solidFill>
                <a:schemeClr val="bg1"/>
              </a:solidFill>
              <a:latin typeface="Roboto" pitchFamily="2" charset="0"/>
              <a:ea typeface="Roboto" pitchFamily="2" charset="0"/>
            </a:endParaRPr>
          </a:p>
        </p:txBody>
      </p:sp>
      <p:sp>
        <p:nvSpPr>
          <p:cNvPr id="6" name="TextBox 5">
            <a:extLst>
              <a:ext uri="{FF2B5EF4-FFF2-40B4-BE49-F238E27FC236}">
                <a16:creationId xmlns:a16="http://schemas.microsoft.com/office/drawing/2014/main" id="{95362784-D2F5-3416-8420-C74D950E71A5}"/>
              </a:ext>
            </a:extLst>
          </p:cNvPr>
          <p:cNvSpPr txBox="1"/>
          <p:nvPr/>
        </p:nvSpPr>
        <p:spPr>
          <a:xfrm>
            <a:off x="1203352" y="1611791"/>
            <a:ext cx="13765551" cy="5201424"/>
          </a:xfrm>
          <a:prstGeom prst="rect">
            <a:avLst/>
          </a:prstGeom>
          <a:noFill/>
        </p:spPr>
        <p:txBody>
          <a:bodyPr wrap="square" rtlCol="0">
            <a:spAutoFit/>
          </a:bodyPr>
          <a:lstStyle/>
          <a:p>
            <a:pPr algn="l"/>
            <a:r>
              <a:rPr lang="en-US" sz="4400" b="1" i="0" dirty="0">
                <a:solidFill>
                  <a:schemeClr val="bg1"/>
                </a:solidFill>
                <a:effectLst/>
                <a:latin typeface="Roboto" panose="02000000000000000000" pitchFamily="2" charset="0"/>
                <a:ea typeface="Roboto" panose="02000000000000000000" pitchFamily="2" charset="0"/>
                <a:cs typeface="Roboto" panose="02000000000000000000" pitchFamily="2" charset="0"/>
              </a:rPr>
              <a:t>AGENDA</a:t>
            </a:r>
          </a:p>
          <a:p>
            <a:pPr algn="l"/>
            <a:endParaRPr lang="en-US" sz="3600" b="1" i="0" dirty="0">
              <a:solidFill>
                <a:schemeClr val="bg1"/>
              </a:solidFill>
              <a:effectLst/>
              <a:latin typeface="Nunito" pitchFamily="2" charset="0"/>
            </a:endParaRPr>
          </a:p>
          <a:p>
            <a:pPr marL="914400" indent="-914400" algn="l"/>
            <a:r>
              <a:rPr lang="en-US" sz="3600" b="1" i="0" u="none" strike="noStrike" baseline="0" dirty="0">
                <a:solidFill>
                  <a:schemeClr val="bg1"/>
                </a:solidFill>
                <a:latin typeface="Nunito" pitchFamily="2" charset="77"/>
              </a:rPr>
              <a:t>1	How compromised credentials can lead to a data breach and what cybercriminals do with credentials once they’ve obtained them.</a:t>
            </a:r>
            <a:endParaRPr lang="en-US" sz="3600" b="1" dirty="0">
              <a:solidFill>
                <a:schemeClr val="bg1"/>
              </a:solidFill>
              <a:effectLst/>
              <a:latin typeface="Nunito" pitchFamily="2" charset="77"/>
            </a:endParaRPr>
          </a:p>
          <a:p>
            <a:pPr marL="914400" indent="-914400" algn="l"/>
            <a:r>
              <a:rPr lang="en-US" sz="3600" b="1" i="0" u="none" strike="noStrike" baseline="0" dirty="0">
                <a:solidFill>
                  <a:schemeClr val="bg1"/>
                </a:solidFill>
                <a:latin typeface="Nunito" pitchFamily="2" charset="77"/>
              </a:rPr>
              <a:t>2	The current landscape of businesses and how they are evolving with an increased remote workforce.</a:t>
            </a:r>
            <a:endParaRPr lang="en-US" sz="3600" b="1" dirty="0">
              <a:solidFill>
                <a:schemeClr val="bg1"/>
              </a:solidFill>
              <a:effectLst/>
              <a:latin typeface="Nunito" pitchFamily="2" charset="77"/>
            </a:endParaRPr>
          </a:p>
          <a:p>
            <a:pPr marL="914400" indent="-914400" algn="l">
              <a:buAutoNum type="arabicPlain" startAt="3"/>
            </a:pPr>
            <a:r>
              <a:rPr lang="en-US" sz="3600" b="1" i="0" u="none" strike="noStrike" baseline="0" dirty="0">
                <a:solidFill>
                  <a:schemeClr val="bg1"/>
                </a:solidFill>
                <a:latin typeface="Nunito" pitchFamily="2" charset="77"/>
              </a:rPr>
              <a:t>Action steps you can take now to educate your community and create a culture of cybersecurity.</a:t>
            </a:r>
          </a:p>
        </p:txBody>
      </p:sp>
      <p:pic>
        <p:nvPicPr>
          <p:cNvPr id="2" name="Picture 1">
            <a:extLst>
              <a:ext uri="{FF2B5EF4-FFF2-40B4-BE49-F238E27FC236}">
                <a16:creationId xmlns:a16="http://schemas.microsoft.com/office/drawing/2014/main" id="{74751FE0-BAEB-D857-B755-CA0C3826E9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88549" y="660228"/>
            <a:ext cx="2320302" cy="788903"/>
          </a:xfrm>
          <a:prstGeom prst="rect">
            <a:avLst/>
          </a:prstGeom>
        </p:spPr>
      </p:pic>
      <p:grpSp>
        <p:nvGrpSpPr>
          <p:cNvPr id="15" name="Group 14">
            <a:extLst>
              <a:ext uri="{FF2B5EF4-FFF2-40B4-BE49-F238E27FC236}">
                <a16:creationId xmlns:a16="http://schemas.microsoft.com/office/drawing/2014/main" id="{055DCAC6-058E-03A9-303A-DB34F70F3EE6}"/>
              </a:ext>
            </a:extLst>
          </p:cNvPr>
          <p:cNvGrpSpPr/>
          <p:nvPr/>
        </p:nvGrpSpPr>
        <p:grpSpPr>
          <a:xfrm>
            <a:off x="979149" y="8709157"/>
            <a:ext cx="12520246" cy="1144731"/>
            <a:chOff x="979149" y="8709157"/>
            <a:chExt cx="12520246" cy="1144731"/>
          </a:xfrm>
        </p:grpSpPr>
        <p:grpSp>
          <p:nvGrpSpPr>
            <p:cNvPr id="12" name="Group 11">
              <a:extLst>
                <a:ext uri="{FF2B5EF4-FFF2-40B4-BE49-F238E27FC236}">
                  <a16:creationId xmlns:a16="http://schemas.microsoft.com/office/drawing/2014/main" id="{CBCB981C-B82E-DDD3-0579-CE09858C6344}"/>
                </a:ext>
              </a:extLst>
            </p:cNvPr>
            <p:cNvGrpSpPr/>
            <p:nvPr/>
          </p:nvGrpSpPr>
          <p:grpSpPr>
            <a:xfrm>
              <a:off x="979149" y="8709157"/>
              <a:ext cx="12520246" cy="1144731"/>
              <a:chOff x="979149" y="8709157"/>
              <a:chExt cx="12520246" cy="1144731"/>
            </a:xfrm>
          </p:grpSpPr>
          <p:sp>
            <p:nvSpPr>
              <p:cNvPr id="4" name="TextBox 3">
                <a:extLst>
                  <a:ext uri="{FF2B5EF4-FFF2-40B4-BE49-F238E27FC236}">
                    <a16:creationId xmlns:a16="http://schemas.microsoft.com/office/drawing/2014/main" id="{992E5F87-0435-9F45-CB55-4FF74757970D}"/>
                  </a:ext>
                </a:extLst>
              </p:cNvPr>
              <p:cNvSpPr txBox="1"/>
              <p:nvPr/>
            </p:nvSpPr>
            <p:spPr>
              <a:xfrm>
                <a:off x="979149" y="9084447"/>
                <a:ext cx="2481503" cy="769441"/>
              </a:xfrm>
              <a:prstGeom prst="rect">
                <a:avLst/>
              </a:prstGeom>
              <a:noFill/>
            </p:spPr>
            <p:txBody>
              <a:bodyPr wrap="square" rtlCol="0">
                <a:spAutoFit/>
              </a:bodyPr>
              <a:lstStyle/>
              <a:p>
                <a:r>
                  <a:rPr lang="en-US" sz="1600" b="1" i="0" dirty="0">
                    <a:solidFill>
                      <a:schemeClr val="bg1"/>
                    </a:solidFill>
                    <a:effectLst/>
                    <a:latin typeface="Nunito" pitchFamily="2" charset="0"/>
                  </a:rPr>
                  <a:t>Telephone</a:t>
                </a:r>
              </a:p>
              <a:p>
                <a:r>
                  <a:rPr lang="en-US" sz="1400" b="0" i="0" dirty="0">
                    <a:solidFill>
                      <a:schemeClr val="bg1"/>
                    </a:solidFill>
                    <a:effectLst/>
                    <a:latin typeface="Nunito" pitchFamily="2" charset="0"/>
                  </a:rPr>
                  <a:t>617-933-5060</a:t>
                </a:r>
              </a:p>
              <a:p>
                <a:r>
                  <a:rPr lang="en-US" sz="1400" b="0" i="0" dirty="0">
                    <a:solidFill>
                      <a:schemeClr val="bg1"/>
                    </a:solidFill>
                    <a:effectLst/>
                    <a:latin typeface="Nunito" pitchFamily="2" charset="0"/>
                  </a:rPr>
                  <a:t>949-832-1120</a:t>
                </a:r>
              </a:p>
            </p:txBody>
          </p:sp>
          <p:sp>
            <p:nvSpPr>
              <p:cNvPr id="7" name="TextBox 6">
                <a:extLst>
                  <a:ext uri="{FF2B5EF4-FFF2-40B4-BE49-F238E27FC236}">
                    <a16:creationId xmlns:a16="http://schemas.microsoft.com/office/drawing/2014/main" id="{FED3334B-0069-BB90-A007-9AA6009D2651}"/>
                  </a:ext>
                </a:extLst>
              </p:cNvPr>
              <p:cNvSpPr txBox="1"/>
              <p:nvPr/>
            </p:nvSpPr>
            <p:spPr>
              <a:xfrm>
                <a:off x="10614570" y="9084447"/>
                <a:ext cx="2884825" cy="553998"/>
              </a:xfrm>
              <a:prstGeom prst="rect">
                <a:avLst/>
              </a:prstGeom>
              <a:noFill/>
            </p:spPr>
            <p:txBody>
              <a:bodyPr wrap="square" rtlCol="0">
                <a:spAutoFit/>
              </a:bodyPr>
              <a:lstStyle/>
              <a:p>
                <a:r>
                  <a:rPr lang="en-US" sz="1600" b="1" i="0" dirty="0">
                    <a:solidFill>
                      <a:schemeClr val="bg1"/>
                    </a:solidFill>
                    <a:effectLst/>
                    <a:latin typeface="Nunito" pitchFamily="2" charset="0"/>
                  </a:rPr>
                  <a:t>Website</a:t>
                </a:r>
              </a:p>
              <a:p>
                <a:r>
                  <a:rPr lang="en-US" sz="1400" b="0" i="0" dirty="0">
                    <a:solidFill>
                      <a:schemeClr val="bg1"/>
                    </a:solidFill>
                    <a:effectLst/>
                    <a:latin typeface="Nunito" pitchFamily="2" charset="0"/>
                  </a:rPr>
                  <a:t>https://www.oramca.com/</a:t>
                </a:r>
                <a:endParaRPr lang="en-US" sz="1600" b="0" i="0" dirty="0">
                  <a:solidFill>
                    <a:schemeClr val="bg1"/>
                  </a:solidFill>
                  <a:effectLst/>
                  <a:latin typeface="Nunito" pitchFamily="2" charset="0"/>
                </a:endParaRPr>
              </a:p>
            </p:txBody>
          </p:sp>
          <p:cxnSp>
            <p:nvCxnSpPr>
              <p:cNvPr id="9" name="Straight Connector 8">
                <a:extLst>
                  <a:ext uri="{FF2B5EF4-FFF2-40B4-BE49-F238E27FC236}">
                    <a16:creationId xmlns:a16="http://schemas.microsoft.com/office/drawing/2014/main" id="{A3B87D33-C312-097A-0FAA-211EAB82799D}"/>
                  </a:ext>
                </a:extLst>
              </p:cNvPr>
              <p:cNvCxnSpPr>
                <a:cxnSpLocks/>
              </p:cNvCxnSpPr>
              <p:nvPr/>
            </p:nvCxnSpPr>
            <p:spPr>
              <a:xfrm>
                <a:off x="979149" y="8709157"/>
                <a:ext cx="867128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4" name="TextBox 13">
              <a:extLst>
                <a:ext uri="{FF2B5EF4-FFF2-40B4-BE49-F238E27FC236}">
                  <a16:creationId xmlns:a16="http://schemas.microsoft.com/office/drawing/2014/main" id="{A2CD9E88-CDCB-0762-4EDC-B8AAE706F8AA}"/>
                </a:ext>
              </a:extLst>
            </p:cNvPr>
            <p:cNvSpPr txBox="1"/>
            <p:nvPr/>
          </p:nvSpPr>
          <p:spPr>
            <a:xfrm>
              <a:off x="5100983" y="9084447"/>
              <a:ext cx="5970291" cy="769441"/>
            </a:xfrm>
            <a:prstGeom prst="rect">
              <a:avLst/>
            </a:prstGeom>
            <a:noFill/>
          </p:spPr>
          <p:txBody>
            <a:bodyPr wrap="square" rtlCol="0">
              <a:spAutoFit/>
            </a:bodyPr>
            <a:lstStyle/>
            <a:p>
              <a:r>
                <a:rPr lang="en-US" sz="1600" b="1" i="0" dirty="0">
                  <a:solidFill>
                    <a:schemeClr val="bg1"/>
                  </a:solidFill>
                  <a:effectLst/>
                  <a:latin typeface="Nunito" pitchFamily="2" charset="0"/>
                </a:rPr>
                <a:t>Locations</a:t>
              </a:r>
            </a:p>
            <a:p>
              <a:r>
                <a:rPr lang="en-US" sz="1400" b="0" i="0" dirty="0">
                  <a:solidFill>
                    <a:schemeClr val="bg1"/>
                  </a:solidFill>
                  <a:effectLst/>
                  <a:latin typeface="Nunito" pitchFamily="2" charset="0"/>
                </a:rPr>
                <a:t>Boston/Needham, MA (Headquarters) </a:t>
              </a:r>
            </a:p>
            <a:p>
              <a:r>
                <a:rPr lang="en-US" sz="1400" b="0" i="0" dirty="0">
                  <a:solidFill>
                    <a:schemeClr val="bg1"/>
                  </a:solidFill>
                  <a:effectLst/>
                  <a:latin typeface="Nunito" pitchFamily="2" charset="0"/>
                </a:rPr>
                <a:t>Los Angeles/Orange County, CA</a:t>
              </a:r>
            </a:p>
          </p:txBody>
        </p:sp>
      </p:grpSp>
    </p:spTree>
    <p:extLst>
      <p:ext uri="{BB962C8B-B14F-4D97-AF65-F5344CB8AC3E}">
        <p14:creationId xmlns:p14="http://schemas.microsoft.com/office/powerpoint/2010/main" val="31702165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D3FF10-1B69-237D-A457-E871B1F29CCA}"/>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756DCEA4-B2DF-0365-2952-2F42A210F08D}"/>
              </a:ext>
            </a:extLst>
          </p:cNvPr>
          <p:cNvSpPr/>
          <p:nvPr/>
        </p:nvSpPr>
        <p:spPr>
          <a:xfrm>
            <a:off x="0" y="0"/>
            <a:ext cx="18288000" cy="10287000"/>
          </a:xfrm>
          <a:prstGeom prst="rect">
            <a:avLst/>
          </a:prstGeom>
          <a:solidFill>
            <a:srgbClr val="4062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dirty="0"/>
          </a:p>
        </p:txBody>
      </p:sp>
      <p:pic>
        <p:nvPicPr>
          <p:cNvPr id="2" name="Picture 1">
            <a:extLst>
              <a:ext uri="{FF2B5EF4-FFF2-40B4-BE49-F238E27FC236}">
                <a16:creationId xmlns:a16="http://schemas.microsoft.com/office/drawing/2014/main" id="{1058F3A6-AAF2-5014-9C88-DF984C2E08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88549" y="660228"/>
            <a:ext cx="2320302" cy="788903"/>
          </a:xfrm>
          <a:prstGeom prst="rect">
            <a:avLst/>
          </a:prstGeom>
        </p:spPr>
      </p:pic>
      <p:pic>
        <p:nvPicPr>
          <p:cNvPr id="4" name="Online Media 3" descr="Identity Thief -The Scam">
            <a:hlinkClick r:id="" action="ppaction://media"/>
            <a:extLst>
              <a:ext uri="{FF2B5EF4-FFF2-40B4-BE49-F238E27FC236}">
                <a16:creationId xmlns:a16="http://schemas.microsoft.com/office/drawing/2014/main" id="{10FA1B49-C87C-E069-254F-43EB0AC77D9E}"/>
              </a:ext>
            </a:extLst>
          </p:cNvPr>
          <p:cNvPicPr>
            <a:picLocks noRot="1" noChangeAspect="1"/>
          </p:cNvPicPr>
          <p:nvPr>
            <a:videoFile r:link="rId1"/>
          </p:nvPr>
        </p:nvPicPr>
        <p:blipFill>
          <a:blip r:embed="rId4"/>
          <a:stretch>
            <a:fillRect/>
          </a:stretch>
        </p:blipFill>
        <p:spPr>
          <a:xfrm>
            <a:off x="516501" y="312139"/>
            <a:ext cx="16983708" cy="9662722"/>
          </a:xfrm>
          <a:prstGeom prst="rect">
            <a:avLst/>
          </a:prstGeom>
        </p:spPr>
      </p:pic>
    </p:spTree>
    <p:extLst>
      <p:ext uri="{BB962C8B-B14F-4D97-AF65-F5344CB8AC3E}">
        <p14:creationId xmlns:p14="http://schemas.microsoft.com/office/powerpoint/2010/main" val="426094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4C4545-58A8-6ED3-00CD-5A593DF64279}"/>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8C22AA9D-1654-4D35-9F93-C80845F6FC91}"/>
              </a:ext>
            </a:extLst>
          </p:cNvPr>
          <p:cNvPicPr>
            <a:picLocks noChangeAspect="1"/>
          </p:cNvPicPr>
          <p:nvPr/>
        </p:nvPicPr>
        <p:blipFill>
          <a:blip r:embed="rId2">
            <a:alphaModFix/>
            <a:extLst>
              <a:ext uri="{28A0092B-C50C-407E-A947-70E740481C1C}">
                <a14:useLocalDpi xmlns:a14="http://schemas.microsoft.com/office/drawing/2010/main" val="0"/>
              </a:ext>
            </a:extLst>
          </a:blip>
          <a:stretch>
            <a:fillRect/>
          </a:stretch>
        </p:blipFill>
        <p:spPr>
          <a:xfrm>
            <a:off x="-36603" y="0"/>
            <a:ext cx="4513005" cy="10287000"/>
          </a:xfrm>
          <a:prstGeom prst="rect">
            <a:avLst/>
          </a:prstGeom>
        </p:spPr>
      </p:pic>
      <p:sp>
        <p:nvSpPr>
          <p:cNvPr id="10" name="TextBox 9">
            <a:extLst>
              <a:ext uri="{FF2B5EF4-FFF2-40B4-BE49-F238E27FC236}">
                <a16:creationId xmlns:a16="http://schemas.microsoft.com/office/drawing/2014/main" id="{D80632DC-8EF1-1692-E9B8-D802489A3048}"/>
              </a:ext>
            </a:extLst>
          </p:cNvPr>
          <p:cNvSpPr txBox="1"/>
          <p:nvPr/>
        </p:nvSpPr>
        <p:spPr>
          <a:xfrm>
            <a:off x="14488673" y="2538140"/>
            <a:ext cx="2820178" cy="1200329"/>
          </a:xfrm>
          <a:prstGeom prst="rect">
            <a:avLst/>
          </a:prstGeom>
          <a:noFill/>
        </p:spPr>
        <p:txBody>
          <a:bodyPr wrap="square" rtlCol="0">
            <a:spAutoFit/>
          </a:bodyPr>
          <a:lstStyle/>
          <a:p>
            <a:pPr algn="r"/>
            <a:r>
              <a:rPr lang="en-ID" sz="7200" b="1" dirty="0">
                <a:solidFill>
                  <a:schemeClr val="bg1"/>
                </a:solidFill>
                <a:latin typeface="Roboto" pitchFamily="2" charset="0"/>
                <a:ea typeface="Roboto" pitchFamily="2" charset="0"/>
              </a:rPr>
              <a:t>Title</a:t>
            </a:r>
          </a:p>
        </p:txBody>
      </p:sp>
      <p:grpSp>
        <p:nvGrpSpPr>
          <p:cNvPr id="3" name="Group 2">
            <a:extLst>
              <a:ext uri="{FF2B5EF4-FFF2-40B4-BE49-F238E27FC236}">
                <a16:creationId xmlns:a16="http://schemas.microsoft.com/office/drawing/2014/main" id="{51091C30-85B4-D86B-1B93-BC1725BD3031}"/>
              </a:ext>
            </a:extLst>
          </p:cNvPr>
          <p:cNvGrpSpPr/>
          <p:nvPr/>
        </p:nvGrpSpPr>
        <p:grpSpPr>
          <a:xfrm>
            <a:off x="4788605" y="8709157"/>
            <a:ext cx="12520246" cy="1144731"/>
            <a:chOff x="979149" y="8709157"/>
            <a:chExt cx="12520246" cy="1144731"/>
          </a:xfrm>
        </p:grpSpPr>
        <p:sp>
          <p:nvSpPr>
            <p:cNvPr id="6" name="TextBox 5">
              <a:extLst>
                <a:ext uri="{FF2B5EF4-FFF2-40B4-BE49-F238E27FC236}">
                  <a16:creationId xmlns:a16="http://schemas.microsoft.com/office/drawing/2014/main" id="{4610D0EB-2151-D296-D836-503261BF449A}"/>
                </a:ext>
              </a:extLst>
            </p:cNvPr>
            <p:cNvSpPr txBox="1"/>
            <p:nvPr/>
          </p:nvSpPr>
          <p:spPr>
            <a:xfrm>
              <a:off x="979149" y="9084447"/>
              <a:ext cx="2481503" cy="769441"/>
            </a:xfrm>
            <a:prstGeom prst="rect">
              <a:avLst/>
            </a:prstGeom>
            <a:noFill/>
          </p:spPr>
          <p:txBody>
            <a:bodyPr wrap="square" rtlCol="0">
              <a:spAutoFit/>
            </a:bodyPr>
            <a:lstStyle/>
            <a:p>
              <a:r>
                <a:rPr lang="en-US" sz="1600" b="1" i="0" dirty="0">
                  <a:effectLst/>
                  <a:latin typeface="Nunito" pitchFamily="2" charset="0"/>
                </a:rPr>
                <a:t>Telephone</a:t>
              </a:r>
            </a:p>
            <a:p>
              <a:r>
                <a:rPr lang="en-US" sz="1400" b="0" i="0" dirty="0">
                  <a:effectLst/>
                  <a:latin typeface="Nunito" pitchFamily="2" charset="0"/>
                </a:rPr>
                <a:t>617-933-5060</a:t>
              </a:r>
            </a:p>
            <a:p>
              <a:r>
                <a:rPr lang="en-US" sz="1400" b="0" i="0" dirty="0">
                  <a:effectLst/>
                  <a:latin typeface="Nunito" pitchFamily="2" charset="0"/>
                </a:rPr>
                <a:t>949-832-1120</a:t>
              </a:r>
            </a:p>
          </p:txBody>
        </p:sp>
        <p:sp>
          <p:nvSpPr>
            <p:cNvPr id="8" name="TextBox 7">
              <a:extLst>
                <a:ext uri="{FF2B5EF4-FFF2-40B4-BE49-F238E27FC236}">
                  <a16:creationId xmlns:a16="http://schemas.microsoft.com/office/drawing/2014/main" id="{B34551EF-80F5-8424-BC11-61416057F48F}"/>
                </a:ext>
              </a:extLst>
            </p:cNvPr>
            <p:cNvSpPr txBox="1"/>
            <p:nvPr/>
          </p:nvSpPr>
          <p:spPr>
            <a:xfrm>
              <a:off x="5100983" y="9084447"/>
              <a:ext cx="5970291" cy="769441"/>
            </a:xfrm>
            <a:prstGeom prst="rect">
              <a:avLst/>
            </a:prstGeom>
            <a:noFill/>
          </p:spPr>
          <p:txBody>
            <a:bodyPr wrap="square" rtlCol="0">
              <a:spAutoFit/>
            </a:bodyPr>
            <a:lstStyle/>
            <a:p>
              <a:r>
                <a:rPr lang="en-US" sz="1600" b="1" i="0" dirty="0">
                  <a:effectLst/>
                  <a:latin typeface="Nunito" pitchFamily="2" charset="0"/>
                </a:rPr>
                <a:t>Locations</a:t>
              </a:r>
            </a:p>
            <a:p>
              <a:r>
                <a:rPr lang="en-US" sz="1400" b="0" i="0" dirty="0">
                  <a:effectLst/>
                  <a:latin typeface="Nunito" pitchFamily="2" charset="0"/>
                </a:rPr>
                <a:t>Boston/Needham, MA (Headquarters) </a:t>
              </a:r>
            </a:p>
            <a:p>
              <a:r>
                <a:rPr lang="en-US" sz="1400" b="0" i="0" dirty="0">
                  <a:effectLst/>
                  <a:latin typeface="Nunito" pitchFamily="2" charset="0"/>
                </a:rPr>
                <a:t>Los Angeles/Orange County, CA</a:t>
              </a:r>
            </a:p>
          </p:txBody>
        </p:sp>
        <p:sp>
          <p:nvSpPr>
            <p:cNvPr id="9" name="TextBox 8">
              <a:extLst>
                <a:ext uri="{FF2B5EF4-FFF2-40B4-BE49-F238E27FC236}">
                  <a16:creationId xmlns:a16="http://schemas.microsoft.com/office/drawing/2014/main" id="{8DF13377-2E2D-C99C-5128-850370610D80}"/>
                </a:ext>
              </a:extLst>
            </p:cNvPr>
            <p:cNvSpPr txBox="1"/>
            <p:nvPr/>
          </p:nvSpPr>
          <p:spPr>
            <a:xfrm>
              <a:off x="10614570" y="9084447"/>
              <a:ext cx="2884825" cy="553998"/>
            </a:xfrm>
            <a:prstGeom prst="rect">
              <a:avLst/>
            </a:prstGeom>
            <a:noFill/>
          </p:spPr>
          <p:txBody>
            <a:bodyPr wrap="square" rtlCol="0">
              <a:spAutoFit/>
            </a:bodyPr>
            <a:lstStyle/>
            <a:p>
              <a:r>
                <a:rPr lang="en-US" sz="1600" b="1" i="0" dirty="0">
                  <a:effectLst/>
                  <a:latin typeface="Nunito" pitchFamily="2" charset="0"/>
                </a:rPr>
                <a:t>Website</a:t>
              </a:r>
            </a:p>
            <a:p>
              <a:r>
                <a:rPr lang="en-US" sz="1400" b="0" i="0" dirty="0">
                  <a:effectLst/>
                  <a:latin typeface="Nunito" pitchFamily="2" charset="0"/>
                </a:rPr>
                <a:t>https://www.oramca.com/</a:t>
              </a:r>
              <a:endParaRPr lang="en-US" sz="1600" b="0" i="0" dirty="0">
                <a:effectLst/>
                <a:latin typeface="Nunito" pitchFamily="2" charset="0"/>
              </a:endParaRPr>
            </a:p>
          </p:txBody>
        </p:sp>
        <p:cxnSp>
          <p:nvCxnSpPr>
            <p:cNvPr id="11" name="Straight Connector 10">
              <a:extLst>
                <a:ext uri="{FF2B5EF4-FFF2-40B4-BE49-F238E27FC236}">
                  <a16:creationId xmlns:a16="http://schemas.microsoft.com/office/drawing/2014/main" id="{4C4DD4F3-C532-3EBD-DFED-82DC624E4FE6}"/>
                </a:ext>
              </a:extLst>
            </p:cNvPr>
            <p:cNvCxnSpPr>
              <a:cxnSpLocks/>
            </p:cNvCxnSpPr>
            <p:nvPr/>
          </p:nvCxnSpPr>
          <p:spPr>
            <a:xfrm>
              <a:off x="979149" y="8709157"/>
              <a:ext cx="867128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2" name="TextBox 11">
            <a:extLst>
              <a:ext uri="{FF2B5EF4-FFF2-40B4-BE49-F238E27FC236}">
                <a16:creationId xmlns:a16="http://schemas.microsoft.com/office/drawing/2014/main" id="{E15BF99A-5261-ABA4-C706-70BFCC028BD6}"/>
              </a:ext>
            </a:extLst>
          </p:cNvPr>
          <p:cNvSpPr txBox="1"/>
          <p:nvPr/>
        </p:nvSpPr>
        <p:spPr>
          <a:xfrm>
            <a:off x="7674349" y="3487687"/>
            <a:ext cx="2098643" cy="1107996"/>
          </a:xfrm>
          <a:prstGeom prst="rect">
            <a:avLst/>
          </a:prstGeom>
          <a:noFill/>
        </p:spPr>
        <p:txBody>
          <a:bodyPr wrap="square" rtlCol="0">
            <a:spAutoFit/>
          </a:bodyPr>
          <a:lstStyle/>
          <a:p>
            <a:pPr algn="ctr"/>
            <a:r>
              <a:rPr lang="en-US" sz="2200" b="1" i="0" u="none" strike="noStrike" baseline="0" dirty="0">
                <a:latin typeface="Nunito" pitchFamily="2" charset="0"/>
              </a:rPr>
              <a:t>22%</a:t>
            </a:r>
          </a:p>
          <a:p>
            <a:pPr algn="ctr"/>
            <a:r>
              <a:rPr lang="en-US" sz="2200" b="1" i="0" u="none" strike="noStrike" baseline="0" dirty="0">
                <a:latin typeface="Nunito" pitchFamily="2" charset="0"/>
              </a:rPr>
              <a:t>CREDENTIAL</a:t>
            </a:r>
          </a:p>
          <a:p>
            <a:pPr algn="ctr"/>
            <a:r>
              <a:rPr lang="en-US" sz="2200" b="1" i="0" u="none" strike="noStrike" baseline="0" dirty="0">
                <a:latin typeface="Nunito" pitchFamily="2" charset="0"/>
              </a:rPr>
              <a:t>THEFT</a:t>
            </a:r>
            <a:endParaRPr lang="en-US" sz="2200" b="0" i="0" dirty="0">
              <a:effectLst/>
              <a:latin typeface="Nunito" pitchFamily="2" charset="0"/>
            </a:endParaRPr>
          </a:p>
        </p:txBody>
      </p:sp>
      <p:pic>
        <p:nvPicPr>
          <p:cNvPr id="5" name="Picture 4">
            <a:extLst>
              <a:ext uri="{FF2B5EF4-FFF2-40B4-BE49-F238E27FC236}">
                <a16:creationId xmlns:a16="http://schemas.microsoft.com/office/drawing/2014/main" id="{5E2AE277-70B0-0432-7101-CCD8F4CF15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88551" y="667833"/>
            <a:ext cx="2320301" cy="788903"/>
          </a:xfrm>
          <a:prstGeom prst="rect">
            <a:avLst/>
          </a:prstGeom>
        </p:spPr>
      </p:pic>
      <p:sp>
        <p:nvSpPr>
          <p:cNvPr id="7" name="TextBox 6">
            <a:extLst>
              <a:ext uri="{FF2B5EF4-FFF2-40B4-BE49-F238E27FC236}">
                <a16:creationId xmlns:a16="http://schemas.microsoft.com/office/drawing/2014/main" id="{0D23FCCB-586D-1B54-6F9E-34E455FC3D3D}"/>
              </a:ext>
            </a:extLst>
          </p:cNvPr>
          <p:cNvSpPr txBox="1"/>
          <p:nvPr/>
        </p:nvSpPr>
        <p:spPr>
          <a:xfrm>
            <a:off x="181605" y="3323774"/>
            <a:ext cx="4074165" cy="3416320"/>
          </a:xfrm>
          <a:prstGeom prst="rect">
            <a:avLst/>
          </a:prstGeom>
          <a:noFill/>
        </p:spPr>
        <p:txBody>
          <a:bodyPr wrap="square" rtlCol="0">
            <a:spAutoFit/>
          </a:bodyPr>
          <a:lstStyle/>
          <a:p>
            <a:r>
              <a:rPr lang="en-ID" sz="7200" b="1" dirty="0">
                <a:solidFill>
                  <a:schemeClr val="bg1"/>
                </a:solidFill>
                <a:latin typeface="Roboto" pitchFamily="2" charset="0"/>
                <a:ea typeface="Roboto" pitchFamily="2" charset="0"/>
              </a:rPr>
              <a:t>How Do Breaches Happen?</a:t>
            </a:r>
          </a:p>
        </p:txBody>
      </p:sp>
      <p:pic>
        <p:nvPicPr>
          <p:cNvPr id="17" name="Picture 16">
            <a:extLst>
              <a:ext uri="{FF2B5EF4-FFF2-40B4-BE49-F238E27FC236}">
                <a16:creationId xmlns:a16="http://schemas.microsoft.com/office/drawing/2014/main" id="{A6023BD9-A7C9-3059-12ED-A0965792001E}"/>
              </a:ext>
            </a:extLst>
          </p:cNvPr>
          <p:cNvPicPr>
            <a:picLocks noChangeAspect="1"/>
          </p:cNvPicPr>
          <p:nvPr/>
        </p:nvPicPr>
        <p:blipFill>
          <a:blip r:embed="rId4"/>
          <a:stretch>
            <a:fillRect/>
          </a:stretch>
        </p:blipFill>
        <p:spPr>
          <a:xfrm>
            <a:off x="7798568" y="1613853"/>
            <a:ext cx="1850203" cy="1862790"/>
          </a:xfrm>
          <a:prstGeom prst="rect">
            <a:avLst/>
          </a:prstGeom>
        </p:spPr>
      </p:pic>
      <p:pic>
        <p:nvPicPr>
          <p:cNvPr id="25" name="Picture 24">
            <a:extLst>
              <a:ext uri="{FF2B5EF4-FFF2-40B4-BE49-F238E27FC236}">
                <a16:creationId xmlns:a16="http://schemas.microsoft.com/office/drawing/2014/main" id="{7DE24D81-54B5-E207-FBF4-A40BD2B3B3E6}"/>
              </a:ext>
            </a:extLst>
          </p:cNvPr>
          <p:cNvPicPr>
            <a:picLocks noChangeAspect="1"/>
          </p:cNvPicPr>
          <p:nvPr/>
        </p:nvPicPr>
        <p:blipFill>
          <a:blip r:embed="rId5"/>
          <a:stretch>
            <a:fillRect/>
          </a:stretch>
        </p:blipFill>
        <p:spPr>
          <a:xfrm>
            <a:off x="11639928" y="1679881"/>
            <a:ext cx="1908241" cy="1807806"/>
          </a:xfrm>
          <a:prstGeom prst="rect">
            <a:avLst/>
          </a:prstGeom>
        </p:spPr>
      </p:pic>
      <p:sp>
        <p:nvSpPr>
          <p:cNvPr id="28" name="TextBox 27">
            <a:extLst>
              <a:ext uri="{FF2B5EF4-FFF2-40B4-BE49-F238E27FC236}">
                <a16:creationId xmlns:a16="http://schemas.microsoft.com/office/drawing/2014/main" id="{3B8AA318-A858-72E9-A5B8-958F00573C31}"/>
              </a:ext>
            </a:extLst>
          </p:cNvPr>
          <p:cNvSpPr txBox="1"/>
          <p:nvPr/>
        </p:nvSpPr>
        <p:spPr>
          <a:xfrm>
            <a:off x="11271156" y="3520966"/>
            <a:ext cx="2559273" cy="769441"/>
          </a:xfrm>
          <a:prstGeom prst="rect">
            <a:avLst/>
          </a:prstGeom>
          <a:noFill/>
        </p:spPr>
        <p:txBody>
          <a:bodyPr wrap="square">
            <a:spAutoFit/>
          </a:bodyPr>
          <a:lstStyle/>
          <a:p>
            <a:pPr algn="ctr"/>
            <a:r>
              <a:rPr lang="en-US" sz="2200" b="1" i="0" u="none" strike="noStrike" baseline="0" dirty="0">
                <a:latin typeface="Nunito" pitchFamily="2" charset="0"/>
              </a:rPr>
              <a:t>15%</a:t>
            </a:r>
          </a:p>
          <a:p>
            <a:pPr algn="ctr"/>
            <a:r>
              <a:rPr lang="en-US" sz="2200" b="1" i="0" u="none" strike="noStrike" baseline="0" dirty="0">
                <a:latin typeface="Nunito" pitchFamily="2" charset="0"/>
              </a:rPr>
              <a:t>SUPPLY CHAIN</a:t>
            </a:r>
            <a:endParaRPr lang="en-US" sz="2200" dirty="0">
              <a:latin typeface="Nunito" pitchFamily="2" charset="0"/>
            </a:endParaRPr>
          </a:p>
        </p:txBody>
      </p:sp>
      <p:pic>
        <p:nvPicPr>
          <p:cNvPr id="30" name="Picture 29">
            <a:extLst>
              <a:ext uri="{FF2B5EF4-FFF2-40B4-BE49-F238E27FC236}">
                <a16:creationId xmlns:a16="http://schemas.microsoft.com/office/drawing/2014/main" id="{89848833-2AFD-7D9E-67CB-3B0333B213DA}"/>
              </a:ext>
            </a:extLst>
          </p:cNvPr>
          <p:cNvPicPr>
            <a:picLocks noChangeAspect="1"/>
          </p:cNvPicPr>
          <p:nvPr/>
        </p:nvPicPr>
        <p:blipFill>
          <a:blip r:embed="rId6"/>
          <a:stretch>
            <a:fillRect/>
          </a:stretch>
        </p:blipFill>
        <p:spPr>
          <a:xfrm>
            <a:off x="7696216" y="5114227"/>
            <a:ext cx="1994752" cy="1879670"/>
          </a:xfrm>
          <a:prstGeom prst="rect">
            <a:avLst/>
          </a:prstGeom>
        </p:spPr>
      </p:pic>
      <p:pic>
        <p:nvPicPr>
          <p:cNvPr id="32" name="Picture 31">
            <a:extLst>
              <a:ext uri="{FF2B5EF4-FFF2-40B4-BE49-F238E27FC236}">
                <a16:creationId xmlns:a16="http://schemas.microsoft.com/office/drawing/2014/main" id="{F6A60261-CE33-BBDE-4DA6-4AE24B6AC62D}"/>
              </a:ext>
            </a:extLst>
          </p:cNvPr>
          <p:cNvPicPr>
            <a:picLocks noChangeAspect="1"/>
          </p:cNvPicPr>
          <p:nvPr/>
        </p:nvPicPr>
        <p:blipFill>
          <a:blip r:embed="rId7"/>
          <a:stretch>
            <a:fillRect/>
          </a:stretch>
        </p:blipFill>
        <p:spPr>
          <a:xfrm>
            <a:off x="11561998" y="5031934"/>
            <a:ext cx="1897895" cy="1873087"/>
          </a:xfrm>
          <a:prstGeom prst="rect">
            <a:avLst/>
          </a:prstGeom>
        </p:spPr>
      </p:pic>
      <p:sp>
        <p:nvSpPr>
          <p:cNvPr id="33" name="TextBox 32">
            <a:extLst>
              <a:ext uri="{FF2B5EF4-FFF2-40B4-BE49-F238E27FC236}">
                <a16:creationId xmlns:a16="http://schemas.microsoft.com/office/drawing/2014/main" id="{14477A2D-7F3B-00F8-01F5-285D90FAB0B7}"/>
              </a:ext>
            </a:extLst>
          </p:cNvPr>
          <p:cNvSpPr txBox="1"/>
          <p:nvPr/>
        </p:nvSpPr>
        <p:spPr>
          <a:xfrm>
            <a:off x="7774721" y="7027176"/>
            <a:ext cx="1897896" cy="769441"/>
          </a:xfrm>
          <a:prstGeom prst="rect">
            <a:avLst/>
          </a:prstGeom>
          <a:noFill/>
        </p:spPr>
        <p:txBody>
          <a:bodyPr wrap="square" rtlCol="0">
            <a:spAutoFit/>
          </a:bodyPr>
          <a:lstStyle/>
          <a:p>
            <a:pPr algn="ctr"/>
            <a:r>
              <a:rPr lang="en-US" sz="2200" b="1" i="0" u="none" strike="noStrike" baseline="0" dirty="0">
                <a:latin typeface="Nunito" pitchFamily="2" charset="0"/>
              </a:rPr>
              <a:t>31%</a:t>
            </a:r>
          </a:p>
          <a:p>
            <a:pPr algn="ctr"/>
            <a:r>
              <a:rPr lang="en-US" sz="2200" b="1" i="0" u="none" strike="noStrike" baseline="0" dirty="0">
                <a:latin typeface="Nunito" pitchFamily="2" charset="0"/>
              </a:rPr>
              <a:t>PHISHING</a:t>
            </a:r>
            <a:endParaRPr lang="en-US" sz="2200" dirty="0">
              <a:latin typeface="Nunito" pitchFamily="2" charset="0"/>
            </a:endParaRPr>
          </a:p>
        </p:txBody>
      </p:sp>
      <p:sp>
        <p:nvSpPr>
          <p:cNvPr id="34" name="TextBox 33">
            <a:extLst>
              <a:ext uri="{FF2B5EF4-FFF2-40B4-BE49-F238E27FC236}">
                <a16:creationId xmlns:a16="http://schemas.microsoft.com/office/drawing/2014/main" id="{0229C546-F6F4-6345-1235-D020604E67C0}"/>
              </a:ext>
            </a:extLst>
          </p:cNvPr>
          <p:cNvSpPr txBox="1"/>
          <p:nvPr/>
        </p:nvSpPr>
        <p:spPr>
          <a:xfrm>
            <a:off x="11553417" y="6798441"/>
            <a:ext cx="1994752" cy="1107996"/>
          </a:xfrm>
          <a:prstGeom prst="rect">
            <a:avLst/>
          </a:prstGeom>
          <a:noFill/>
        </p:spPr>
        <p:txBody>
          <a:bodyPr wrap="square" rtlCol="0">
            <a:spAutoFit/>
          </a:bodyPr>
          <a:lstStyle/>
          <a:p>
            <a:pPr algn="ctr"/>
            <a:r>
              <a:rPr lang="en-US" sz="2200" b="1" i="0" u="none" strike="noStrike" baseline="0" dirty="0">
                <a:latin typeface="Nunito" pitchFamily="2" charset="0"/>
              </a:rPr>
              <a:t>14%</a:t>
            </a:r>
          </a:p>
          <a:p>
            <a:pPr algn="ctr"/>
            <a:r>
              <a:rPr lang="en-US" sz="2200" b="1" i="0" u="none" strike="noStrike" baseline="0" dirty="0">
                <a:latin typeface="Nunito" pitchFamily="2" charset="0"/>
              </a:rPr>
              <a:t>UNSECURED</a:t>
            </a:r>
          </a:p>
          <a:p>
            <a:pPr algn="ctr"/>
            <a:r>
              <a:rPr lang="en-US" sz="2200" b="1" i="0" u="none" strike="noStrike" baseline="0" dirty="0">
                <a:latin typeface="Nunito" pitchFamily="2" charset="0"/>
              </a:rPr>
              <a:t>SYSYEMS</a:t>
            </a:r>
            <a:endParaRPr lang="en-US" sz="2200" dirty="0">
              <a:latin typeface="Nunito" pitchFamily="2" charset="0"/>
            </a:endParaRPr>
          </a:p>
        </p:txBody>
      </p:sp>
      <p:cxnSp>
        <p:nvCxnSpPr>
          <p:cNvPr id="4" name="Straight Connector 3">
            <a:extLst>
              <a:ext uri="{FF2B5EF4-FFF2-40B4-BE49-F238E27FC236}">
                <a16:creationId xmlns:a16="http://schemas.microsoft.com/office/drawing/2014/main" id="{63829895-D9FD-E714-CB35-419A96613E03}"/>
              </a:ext>
            </a:extLst>
          </p:cNvPr>
          <p:cNvCxnSpPr>
            <a:cxnSpLocks/>
          </p:cNvCxnSpPr>
          <p:nvPr/>
        </p:nvCxnSpPr>
        <p:spPr>
          <a:xfrm>
            <a:off x="979149" y="8709157"/>
            <a:ext cx="867128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471986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A56CAC-0BA0-84D3-282A-26F3DF856D30}"/>
              </a:ext>
            </a:extLst>
          </p:cNvPr>
          <p:cNvSpPr>
            <a:spLocks noGrp="1"/>
          </p:cNvSpPr>
          <p:nvPr>
            <p:ph type="title"/>
          </p:nvPr>
        </p:nvSpPr>
        <p:spPr/>
        <p:txBody>
          <a:bodyPr/>
          <a:lstStyle/>
          <a:p>
            <a:r>
              <a:rPr lang="en-US" dirty="0"/>
              <a:t>TEMPLATE PAGES FOLLOW</a:t>
            </a:r>
          </a:p>
        </p:txBody>
      </p:sp>
      <p:pic>
        <p:nvPicPr>
          <p:cNvPr id="3" name="Picture 2">
            <a:extLst>
              <a:ext uri="{FF2B5EF4-FFF2-40B4-BE49-F238E27FC236}">
                <a16:creationId xmlns:a16="http://schemas.microsoft.com/office/drawing/2014/main" id="{EFD687BF-9067-6BFA-A7EA-01D252A987FA}"/>
              </a:ext>
            </a:extLst>
          </p:cNvPr>
          <p:cNvPicPr>
            <a:picLocks noChangeAspect="1"/>
          </p:cNvPicPr>
          <p:nvPr/>
        </p:nvPicPr>
        <p:blipFill>
          <a:blip r:embed="rId2">
            <a:alphaModFix/>
            <a:extLst>
              <a:ext uri="{28A0092B-C50C-407E-A947-70E740481C1C}">
                <a14:useLocalDpi xmlns:a14="http://schemas.microsoft.com/office/drawing/2010/main" val="0"/>
              </a:ext>
            </a:extLst>
          </a:blip>
          <a:stretch>
            <a:fillRect/>
          </a:stretch>
        </p:blipFill>
        <p:spPr>
          <a:xfrm>
            <a:off x="0" y="0"/>
            <a:ext cx="18288000" cy="1981039"/>
          </a:xfrm>
          <a:prstGeom prst="rect">
            <a:avLst/>
          </a:prstGeom>
        </p:spPr>
      </p:pic>
      <p:sp>
        <p:nvSpPr>
          <p:cNvPr id="6" name="TextBox 5">
            <a:extLst>
              <a:ext uri="{FF2B5EF4-FFF2-40B4-BE49-F238E27FC236}">
                <a16:creationId xmlns:a16="http://schemas.microsoft.com/office/drawing/2014/main" id="{0FF413DA-56A1-5F56-269C-311EC47803CD}"/>
              </a:ext>
            </a:extLst>
          </p:cNvPr>
          <p:cNvSpPr txBox="1"/>
          <p:nvPr/>
        </p:nvSpPr>
        <p:spPr>
          <a:xfrm>
            <a:off x="0" y="-799762"/>
            <a:ext cx="18288000" cy="2800767"/>
          </a:xfrm>
          <a:prstGeom prst="rect">
            <a:avLst/>
          </a:prstGeom>
          <a:noFill/>
        </p:spPr>
        <p:txBody>
          <a:bodyPr wrap="square" rtlCol="0" anchor="ctr">
            <a:spAutoFit/>
          </a:bodyPr>
          <a:lstStyle/>
          <a:p>
            <a:pPr algn="ctr"/>
            <a:endParaRPr lang="en-US" sz="4400" b="1" i="0" u="none" strike="noStrike" baseline="0" dirty="0">
              <a:solidFill>
                <a:srgbClr val="FFFFFF"/>
              </a:solidFill>
              <a:latin typeface="Roboto" panose="02000000000000000000" pitchFamily="2" charset="0"/>
              <a:ea typeface="Roboto" panose="02000000000000000000" pitchFamily="2" charset="0"/>
              <a:cs typeface="Roboto" panose="02000000000000000000" pitchFamily="2" charset="0"/>
            </a:endParaRPr>
          </a:p>
          <a:p>
            <a:pPr algn="ctr"/>
            <a:endParaRPr lang="en-US" sz="4400" b="1" dirty="0">
              <a:solidFill>
                <a:srgbClr val="FFFFFF"/>
              </a:solidFill>
              <a:latin typeface="Roboto" panose="02000000000000000000" pitchFamily="2" charset="0"/>
              <a:ea typeface="Roboto" panose="02000000000000000000" pitchFamily="2" charset="0"/>
              <a:cs typeface="Roboto" panose="02000000000000000000" pitchFamily="2" charset="0"/>
            </a:endParaRPr>
          </a:p>
          <a:p>
            <a:pPr algn="ctr"/>
            <a:r>
              <a:rPr lang="en-US" sz="4400" b="1" i="0" u="none" strike="noStrike" baseline="0" dirty="0">
                <a:solidFill>
                  <a:srgbClr val="FFFFFF"/>
                </a:solidFill>
                <a:latin typeface="Roboto" panose="02000000000000000000" pitchFamily="2" charset="0"/>
                <a:ea typeface="Roboto" panose="02000000000000000000" pitchFamily="2" charset="0"/>
                <a:cs typeface="Roboto" panose="02000000000000000000" pitchFamily="2" charset="0"/>
              </a:rPr>
              <a:t>THE THREAT TO </a:t>
            </a:r>
            <a:r>
              <a:rPr lang="en-US" sz="4400" b="1" i="0" u="none" strike="noStrike" baseline="0" dirty="0">
                <a:solidFill>
                  <a:schemeClr val="bg1"/>
                </a:solidFill>
                <a:latin typeface="Roboto" panose="02000000000000000000" pitchFamily="2" charset="0"/>
                <a:ea typeface="Roboto" panose="02000000000000000000" pitchFamily="2" charset="0"/>
                <a:cs typeface="Roboto" panose="02000000000000000000" pitchFamily="2" charset="0"/>
              </a:rPr>
              <a:t>ALL BUSINESSES</a:t>
            </a:r>
          </a:p>
          <a:p>
            <a:pPr algn="ctr"/>
            <a:endParaRPr lang="en-US" sz="4400"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sp>
        <p:nvSpPr>
          <p:cNvPr id="8" name="TextBox 7">
            <a:extLst>
              <a:ext uri="{FF2B5EF4-FFF2-40B4-BE49-F238E27FC236}">
                <a16:creationId xmlns:a16="http://schemas.microsoft.com/office/drawing/2014/main" id="{CA94C4DD-5D02-C254-E738-15522BDA90B7}"/>
              </a:ext>
            </a:extLst>
          </p:cNvPr>
          <p:cNvSpPr txBox="1"/>
          <p:nvPr/>
        </p:nvSpPr>
        <p:spPr>
          <a:xfrm>
            <a:off x="2895600" y="2351367"/>
            <a:ext cx="11303000" cy="707886"/>
          </a:xfrm>
          <a:prstGeom prst="rect">
            <a:avLst/>
          </a:prstGeom>
          <a:noFill/>
        </p:spPr>
        <p:txBody>
          <a:bodyPr wrap="square" rtlCol="0">
            <a:spAutoFit/>
          </a:bodyPr>
          <a:lstStyle/>
          <a:p>
            <a:pPr algn="ctr"/>
            <a:r>
              <a:rPr lang="en-US" sz="4000" i="1" dirty="0">
                <a:latin typeface="Nunito" pitchFamily="2" charset="0"/>
              </a:rPr>
              <a:t>9 Ways Your Credentials Can Lead to a Breach</a:t>
            </a:r>
          </a:p>
        </p:txBody>
      </p:sp>
      <p:pic>
        <p:nvPicPr>
          <p:cNvPr id="14" name="Picture 13">
            <a:extLst>
              <a:ext uri="{FF2B5EF4-FFF2-40B4-BE49-F238E27FC236}">
                <a16:creationId xmlns:a16="http://schemas.microsoft.com/office/drawing/2014/main" id="{ACD23FCE-4C0B-1814-006E-3190AD88B42C}"/>
              </a:ext>
            </a:extLst>
          </p:cNvPr>
          <p:cNvPicPr>
            <a:picLocks noChangeAspect="1"/>
          </p:cNvPicPr>
          <p:nvPr/>
        </p:nvPicPr>
        <p:blipFill>
          <a:blip r:embed="rId3"/>
          <a:stretch>
            <a:fillRect/>
          </a:stretch>
        </p:blipFill>
        <p:spPr>
          <a:xfrm>
            <a:off x="1565942" y="3589012"/>
            <a:ext cx="14956447" cy="5288288"/>
          </a:xfrm>
          <a:prstGeom prst="rect">
            <a:avLst/>
          </a:prstGeom>
        </p:spPr>
      </p:pic>
      <p:sp>
        <p:nvSpPr>
          <p:cNvPr id="5" name="TextBox 4">
            <a:extLst>
              <a:ext uri="{FF2B5EF4-FFF2-40B4-BE49-F238E27FC236}">
                <a16:creationId xmlns:a16="http://schemas.microsoft.com/office/drawing/2014/main" id="{633895C0-2219-44D3-E159-FC4CFD67BD8F}"/>
              </a:ext>
            </a:extLst>
          </p:cNvPr>
          <p:cNvSpPr txBox="1"/>
          <p:nvPr/>
        </p:nvSpPr>
        <p:spPr>
          <a:xfrm>
            <a:off x="4572000" y="4556146"/>
            <a:ext cx="9144000" cy="369332"/>
          </a:xfrm>
          <a:prstGeom prst="rect">
            <a:avLst/>
          </a:prstGeom>
          <a:noFill/>
        </p:spPr>
        <p:txBody>
          <a:bodyPr wrap="square">
            <a:spAutoFit/>
          </a:bodyPr>
          <a:lstStyle/>
          <a:p>
            <a:r>
              <a:rPr lang="en-US" sz="1800" b="0" i="0" dirty="0">
                <a:effectLst/>
                <a:latin typeface="Nunito" pitchFamily="2" charset="0"/>
              </a:rPr>
              <a:t>949-832-1120</a:t>
            </a:r>
          </a:p>
        </p:txBody>
      </p:sp>
      <p:sp>
        <p:nvSpPr>
          <p:cNvPr id="9" name="TextBox 8">
            <a:extLst>
              <a:ext uri="{FF2B5EF4-FFF2-40B4-BE49-F238E27FC236}">
                <a16:creationId xmlns:a16="http://schemas.microsoft.com/office/drawing/2014/main" id="{E47C7614-E6A0-B540-638E-27326E6B98AD}"/>
              </a:ext>
            </a:extLst>
          </p:cNvPr>
          <p:cNvSpPr txBox="1"/>
          <p:nvPr/>
        </p:nvSpPr>
        <p:spPr>
          <a:xfrm>
            <a:off x="998806" y="9100978"/>
            <a:ext cx="3573194" cy="769441"/>
          </a:xfrm>
          <a:prstGeom prst="rect">
            <a:avLst/>
          </a:prstGeom>
          <a:noFill/>
        </p:spPr>
        <p:txBody>
          <a:bodyPr wrap="square" rtlCol="0">
            <a:spAutoFit/>
          </a:bodyPr>
          <a:lstStyle/>
          <a:p>
            <a:r>
              <a:rPr lang="en-US" sz="1600" b="1" i="0" dirty="0">
                <a:effectLst/>
                <a:latin typeface="Nunito" pitchFamily="2" charset="0"/>
              </a:rPr>
              <a:t>Telephone</a:t>
            </a:r>
          </a:p>
          <a:p>
            <a:r>
              <a:rPr lang="en-US" sz="1400" b="0" i="0" dirty="0">
                <a:effectLst/>
                <a:latin typeface="Nunito" pitchFamily="2" charset="0"/>
              </a:rPr>
              <a:t>617-933-5060</a:t>
            </a:r>
          </a:p>
          <a:p>
            <a:r>
              <a:rPr lang="en-US" sz="1400" b="0" i="0" dirty="0">
                <a:effectLst/>
                <a:latin typeface="Nunito" pitchFamily="2" charset="0"/>
              </a:rPr>
              <a:t>949-832-1120</a:t>
            </a:r>
          </a:p>
        </p:txBody>
      </p:sp>
      <p:sp>
        <p:nvSpPr>
          <p:cNvPr id="4" name="TextBox 3">
            <a:extLst>
              <a:ext uri="{FF2B5EF4-FFF2-40B4-BE49-F238E27FC236}">
                <a16:creationId xmlns:a16="http://schemas.microsoft.com/office/drawing/2014/main" id="{67BE0BFF-0615-BC53-9B81-F6FDEB649EE3}"/>
              </a:ext>
            </a:extLst>
          </p:cNvPr>
          <p:cNvSpPr txBox="1"/>
          <p:nvPr/>
        </p:nvSpPr>
        <p:spPr>
          <a:xfrm>
            <a:off x="5120640" y="9100979"/>
            <a:ext cx="3812344" cy="769441"/>
          </a:xfrm>
          <a:prstGeom prst="rect">
            <a:avLst/>
          </a:prstGeom>
          <a:noFill/>
        </p:spPr>
        <p:txBody>
          <a:bodyPr wrap="square" rtlCol="0">
            <a:spAutoFit/>
          </a:bodyPr>
          <a:lstStyle/>
          <a:p>
            <a:r>
              <a:rPr lang="en-US" sz="1600" b="1" i="0" dirty="0">
                <a:effectLst/>
                <a:latin typeface="Nunito" pitchFamily="2" charset="0"/>
              </a:rPr>
              <a:t>Locations</a:t>
            </a:r>
          </a:p>
          <a:p>
            <a:r>
              <a:rPr lang="en-US" sz="1400" b="0" i="0" dirty="0">
                <a:effectLst/>
                <a:latin typeface="Nunito" pitchFamily="2" charset="0"/>
              </a:rPr>
              <a:t>Boston/Needham, MA (Headquarters) </a:t>
            </a:r>
          </a:p>
          <a:p>
            <a:r>
              <a:rPr lang="en-US" sz="1400" b="0" i="0" dirty="0">
                <a:effectLst/>
                <a:latin typeface="Nunito" pitchFamily="2" charset="0"/>
              </a:rPr>
              <a:t>Los Angeles/Orange County, CA</a:t>
            </a:r>
            <a:endParaRPr lang="en-US" sz="1400" dirty="0"/>
          </a:p>
        </p:txBody>
      </p:sp>
      <p:sp>
        <p:nvSpPr>
          <p:cNvPr id="7" name="TextBox 6">
            <a:extLst>
              <a:ext uri="{FF2B5EF4-FFF2-40B4-BE49-F238E27FC236}">
                <a16:creationId xmlns:a16="http://schemas.microsoft.com/office/drawing/2014/main" id="{F2823C1C-D9F7-1B73-1A94-02951DCA402B}"/>
              </a:ext>
            </a:extLst>
          </p:cNvPr>
          <p:cNvSpPr txBox="1"/>
          <p:nvPr/>
        </p:nvSpPr>
        <p:spPr>
          <a:xfrm>
            <a:off x="10396024" y="9130060"/>
            <a:ext cx="3137096" cy="553998"/>
          </a:xfrm>
          <a:prstGeom prst="rect">
            <a:avLst/>
          </a:prstGeom>
          <a:noFill/>
        </p:spPr>
        <p:txBody>
          <a:bodyPr wrap="square" rtlCol="0">
            <a:spAutoFit/>
          </a:bodyPr>
          <a:lstStyle/>
          <a:p>
            <a:r>
              <a:rPr lang="en-US" sz="1600" b="1" i="0" dirty="0">
                <a:effectLst/>
                <a:latin typeface="Nunito" pitchFamily="2" charset="0"/>
              </a:rPr>
              <a:t>Website</a:t>
            </a:r>
          </a:p>
          <a:p>
            <a:r>
              <a:rPr lang="en-US" sz="1400" b="0" i="0" dirty="0">
                <a:effectLst/>
                <a:latin typeface="Nunito" pitchFamily="2" charset="0"/>
              </a:rPr>
              <a:t>https://www.oramca.com/</a:t>
            </a:r>
          </a:p>
        </p:txBody>
      </p:sp>
      <p:cxnSp>
        <p:nvCxnSpPr>
          <p:cNvPr id="10" name="Straight Connector 9">
            <a:extLst>
              <a:ext uri="{FF2B5EF4-FFF2-40B4-BE49-F238E27FC236}">
                <a16:creationId xmlns:a16="http://schemas.microsoft.com/office/drawing/2014/main" id="{782A39B0-6F62-DD4F-2548-E9F63385B72B}"/>
              </a:ext>
            </a:extLst>
          </p:cNvPr>
          <p:cNvCxnSpPr>
            <a:cxnSpLocks/>
          </p:cNvCxnSpPr>
          <p:nvPr/>
        </p:nvCxnSpPr>
        <p:spPr>
          <a:xfrm>
            <a:off x="784996" y="8962480"/>
            <a:ext cx="867128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307268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DC040B-1A14-CCFD-0C5C-00A8AE3FC8C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6414DB0-1538-1D70-F19C-517C1D7EA60C}"/>
              </a:ext>
            </a:extLst>
          </p:cNvPr>
          <p:cNvSpPr>
            <a:spLocks noGrp="1"/>
          </p:cNvSpPr>
          <p:nvPr>
            <p:ph type="title"/>
          </p:nvPr>
        </p:nvSpPr>
        <p:spPr/>
        <p:txBody>
          <a:bodyPr/>
          <a:lstStyle/>
          <a:p>
            <a:r>
              <a:rPr lang="en-US" dirty="0"/>
              <a:t>TEMPLATE PAGES FOLLOW</a:t>
            </a:r>
          </a:p>
        </p:txBody>
      </p:sp>
      <p:pic>
        <p:nvPicPr>
          <p:cNvPr id="3" name="Picture 2">
            <a:extLst>
              <a:ext uri="{FF2B5EF4-FFF2-40B4-BE49-F238E27FC236}">
                <a16:creationId xmlns:a16="http://schemas.microsoft.com/office/drawing/2014/main" id="{105351A5-213F-AE2C-B70D-4457C03CB6C7}"/>
              </a:ext>
            </a:extLst>
          </p:cNvPr>
          <p:cNvPicPr>
            <a:picLocks noChangeAspect="1"/>
          </p:cNvPicPr>
          <p:nvPr/>
        </p:nvPicPr>
        <p:blipFill>
          <a:blip r:embed="rId2">
            <a:alphaModFix/>
            <a:extLst>
              <a:ext uri="{28A0092B-C50C-407E-A947-70E740481C1C}">
                <a14:useLocalDpi xmlns:a14="http://schemas.microsoft.com/office/drawing/2010/main" val="0"/>
              </a:ext>
            </a:extLst>
          </a:blip>
          <a:stretch>
            <a:fillRect/>
          </a:stretch>
        </p:blipFill>
        <p:spPr>
          <a:xfrm>
            <a:off x="0" y="0"/>
            <a:ext cx="18288000" cy="1981039"/>
          </a:xfrm>
          <a:prstGeom prst="rect">
            <a:avLst/>
          </a:prstGeom>
        </p:spPr>
      </p:pic>
      <p:sp>
        <p:nvSpPr>
          <p:cNvPr id="9" name="TextBox 8">
            <a:extLst>
              <a:ext uri="{FF2B5EF4-FFF2-40B4-BE49-F238E27FC236}">
                <a16:creationId xmlns:a16="http://schemas.microsoft.com/office/drawing/2014/main" id="{248A5931-0427-5542-69D5-EC7AB23754C2}"/>
              </a:ext>
            </a:extLst>
          </p:cNvPr>
          <p:cNvSpPr txBox="1"/>
          <p:nvPr/>
        </p:nvSpPr>
        <p:spPr>
          <a:xfrm>
            <a:off x="0" y="419099"/>
            <a:ext cx="18288000" cy="1446550"/>
          </a:xfrm>
          <a:prstGeom prst="rect">
            <a:avLst/>
          </a:prstGeom>
          <a:noFill/>
        </p:spPr>
        <p:txBody>
          <a:bodyPr wrap="square" rtlCol="0">
            <a:spAutoFit/>
          </a:bodyPr>
          <a:lstStyle/>
          <a:p>
            <a:pPr algn="ctr"/>
            <a:r>
              <a:rPr lang="en-US" sz="4400" b="1" dirty="0">
                <a:solidFill>
                  <a:schemeClr val="bg1"/>
                </a:solidFill>
                <a:latin typeface="Roboto" panose="02000000000000000000" pitchFamily="2" charset="0"/>
                <a:ea typeface="Roboto" panose="02000000000000000000" pitchFamily="2" charset="0"/>
                <a:cs typeface="Roboto" panose="02000000000000000000" pitchFamily="2" charset="0"/>
              </a:rPr>
              <a:t>COMPLIANCE &amp; PRIVACY LAWS</a:t>
            </a:r>
          </a:p>
          <a:p>
            <a:pPr algn="ctr"/>
            <a:endParaRPr lang="en-US" sz="4400" b="1"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cxnSp>
        <p:nvCxnSpPr>
          <p:cNvPr id="4" name="Straight Connector 3">
            <a:extLst>
              <a:ext uri="{FF2B5EF4-FFF2-40B4-BE49-F238E27FC236}">
                <a16:creationId xmlns:a16="http://schemas.microsoft.com/office/drawing/2014/main" id="{8BF8C178-2663-019D-99B5-EB0C3F8ABDC6}"/>
              </a:ext>
            </a:extLst>
          </p:cNvPr>
          <p:cNvCxnSpPr>
            <a:cxnSpLocks/>
          </p:cNvCxnSpPr>
          <p:nvPr/>
        </p:nvCxnSpPr>
        <p:spPr>
          <a:xfrm>
            <a:off x="588047" y="9215698"/>
            <a:ext cx="867128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C1A3AEA7-9D9B-8341-3B3C-702BA6E9DF52}"/>
              </a:ext>
            </a:extLst>
          </p:cNvPr>
          <p:cNvSpPr txBox="1"/>
          <p:nvPr/>
        </p:nvSpPr>
        <p:spPr>
          <a:xfrm>
            <a:off x="856601" y="9354591"/>
            <a:ext cx="3573194" cy="769441"/>
          </a:xfrm>
          <a:prstGeom prst="rect">
            <a:avLst/>
          </a:prstGeom>
          <a:noFill/>
        </p:spPr>
        <p:txBody>
          <a:bodyPr wrap="square" rtlCol="0">
            <a:spAutoFit/>
          </a:bodyPr>
          <a:lstStyle/>
          <a:p>
            <a:r>
              <a:rPr lang="en-US" sz="1600" b="1" i="0" dirty="0">
                <a:effectLst/>
                <a:latin typeface="Nunito" pitchFamily="2" charset="0"/>
              </a:rPr>
              <a:t>Telephone</a:t>
            </a:r>
          </a:p>
          <a:p>
            <a:r>
              <a:rPr lang="en-US" sz="1400" b="0" i="0" dirty="0">
                <a:effectLst/>
                <a:latin typeface="Nunito" pitchFamily="2" charset="0"/>
              </a:rPr>
              <a:t>617-933-5060</a:t>
            </a:r>
          </a:p>
          <a:p>
            <a:r>
              <a:rPr lang="en-US" sz="1400" b="0" i="0" dirty="0">
                <a:effectLst/>
                <a:latin typeface="Nunito" pitchFamily="2" charset="0"/>
              </a:rPr>
              <a:t>949-832-1120</a:t>
            </a:r>
          </a:p>
        </p:txBody>
      </p:sp>
      <p:sp>
        <p:nvSpPr>
          <p:cNvPr id="7" name="TextBox 6">
            <a:extLst>
              <a:ext uri="{FF2B5EF4-FFF2-40B4-BE49-F238E27FC236}">
                <a16:creationId xmlns:a16="http://schemas.microsoft.com/office/drawing/2014/main" id="{BFCA6B3C-F8C8-F5F6-3393-D4ECD3C53418}"/>
              </a:ext>
            </a:extLst>
          </p:cNvPr>
          <p:cNvSpPr txBox="1"/>
          <p:nvPr/>
        </p:nvSpPr>
        <p:spPr>
          <a:xfrm>
            <a:off x="4923691" y="9299680"/>
            <a:ext cx="3812344" cy="769441"/>
          </a:xfrm>
          <a:prstGeom prst="rect">
            <a:avLst/>
          </a:prstGeom>
          <a:noFill/>
        </p:spPr>
        <p:txBody>
          <a:bodyPr wrap="square" rtlCol="0">
            <a:spAutoFit/>
          </a:bodyPr>
          <a:lstStyle/>
          <a:p>
            <a:r>
              <a:rPr lang="en-US" sz="1600" b="1" i="0" dirty="0">
                <a:effectLst/>
                <a:latin typeface="Nunito" pitchFamily="2" charset="0"/>
              </a:rPr>
              <a:t>Locations</a:t>
            </a:r>
          </a:p>
          <a:p>
            <a:r>
              <a:rPr lang="en-US" sz="1400" b="0" i="0" dirty="0">
                <a:effectLst/>
                <a:latin typeface="Nunito" pitchFamily="2" charset="0"/>
              </a:rPr>
              <a:t>Boston/Needham, MA (Headquarters) </a:t>
            </a:r>
          </a:p>
          <a:p>
            <a:r>
              <a:rPr lang="en-US" sz="1400" b="0" i="0" dirty="0">
                <a:effectLst/>
                <a:latin typeface="Nunito" pitchFamily="2" charset="0"/>
              </a:rPr>
              <a:t>Los Angeles/Orange County, CA</a:t>
            </a:r>
            <a:endParaRPr lang="en-US" sz="1400" dirty="0"/>
          </a:p>
        </p:txBody>
      </p:sp>
      <p:sp>
        <p:nvSpPr>
          <p:cNvPr id="8" name="TextBox 7">
            <a:extLst>
              <a:ext uri="{FF2B5EF4-FFF2-40B4-BE49-F238E27FC236}">
                <a16:creationId xmlns:a16="http://schemas.microsoft.com/office/drawing/2014/main" id="{1E9AFAD8-A120-3938-69F1-C78D0345D8D8}"/>
              </a:ext>
            </a:extLst>
          </p:cNvPr>
          <p:cNvSpPr txBox="1"/>
          <p:nvPr/>
        </p:nvSpPr>
        <p:spPr>
          <a:xfrm>
            <a:off x="10592972" y="9299680"/>
            <a:ext cx="3137096" cy="553998"/>
          </a:xfrm>
          <a:prstGeom prst="rect">
            <a:avLst/>
          </a:prstGeom>
          <a:noFill/>
        </p:spPr>
        <p:txBody>
          <a:bodyPr wrap="square" rtlCol="0">
            <a:spAutoFit/>
          </a:bodyPr>
          <a:lstStyle/>
          <a:p>
            <a:r>
              <a:rPr lang="en-US" sz="1600" b="1" i="0" dirty="0">
                <a:effectLst/>
                <a:latin typeface="Nunito" pitchFamily="2" charset="0"/>
              </a:rPr>
              <a:t>Website</a:t>
            </a:r>
          </a:p>
          <a:p>
            <a:r>
              <a:rPr lang="en-US" sz="1400" b="0" i="0" dirty="0">
                <a:effectLst/>
                <a:latin typeface="Nunito" pitchFamily="2" charset="0"/>
              </a:rPr>
              <a:t>https://www.oramca.com/</a:t>
            </a:r>
          </a:p>
        </p:txBody>
      </p:sp>
      <p:pic>
        <p:nvPicPr>
          <p:cNvPr id="33" name="object 2">
            <a:extLst>
              <a:ext uri="{FF2B5EF4-FFF2-40B4-BE49-F238E27FC236}">
                <a16:creationId xmlns:a16="http://schemas.microsoft.com/office/drawing/2014/main" id="{53799E5D-6E37-B6C2-18CC-192FD38705F3}"/>
              </a:ext>
            </a:extLst>
          </p:cNvPr>
          <p:cNvPicPr/>
          <p:nvPr/>
        </p:nvPicPr>
        <p:blipFill>
          <a:blip r:embed="rId3" cstate="print"/>
          <a:stretch>
            <a:fillRect/>
          </a:stretch>
        </p:blipFill>
        <p:spPr>
          <a:xfrm>
            <a:off x="3163335" y="2109628"/>
            <a:ext cx="12192000" cy="6857999"/>
          </a:xfrm>
          <a:prstGeom prst="rect">
            <a:avLst/>
          </a:prstGeom>
        </p:spPr>
      </p:pic>
      <p:grpSp>
        <p:nvGrpSpPr>
          <p:cNvPr id="34" name="object 3">
            <a:extLst>
              <a:ext uri="{FF2B5EF4-FFF2-40B4-BE49-F238E27FC236}">
                <a16:creationId xmlns:a16="http://schemas.microsoft.com/office/drawing/2014/main" id="{B9EB6CC1-C59C-422C-8683-85B3D8626001}"/>
              </a:ext>
            </a:extLst>
          </p:cNvPr>
          <p:cNvGrpSpPr/>
          <p:nvPr/>
        </p:nvGrpSpPr>
        <p:grpSpPr>
          <a:xfrm>
            <a:off x="11210054" y="2711646"/>
            <a:ext cx="3879215" cy="5864225"/>
            <a:chOff x="8046719" y="853439"/>
            <a:chExt cx="3879215" cy="5864225"/>
          </a:xfrm>
        </p:grpSpPr>
        <p:pic>
          <p:nvPicPr>
            <p:cNvPr id="35" name="object 4">
              <a:extLst>
                <a:ext uri="{FF2B5EF4-FFF2-40B4-BE49-F238E27FC236}">
                  <a16:creationId xmlns:a16="http://schemas.microsoft.com/office/drawing/2014/main" id="{F00CA52C-AEF5-2F26-7722-9669FE2D28CC}"/>
                </a:ext>
              </a:extLst>
            </p:cNvPr>
            <p:cNvPicPr/>
            <p:nvPr/>
          </p:nvPicPr>
          <p:blipFill>
            <a:blip r:embed="rId4" cstate="print"/>
            <a:stretch>
              <a:fillRect/>
            </a:stretch>
          </p:blipFill>
          <p:spPr>
            <a:xfrm>
              <a:off x="10972968" y="6405008"/>
              <a:ext cx="952500" cy="312420"/>
            </a:xfrm>
            <a:prstGeom prst="rect">
              <a:avLst/>
            </a:prstGeom>
          </p:spPr>
        </p:pic>
        <p:pic>
          <p:nvPicPr>
            <p:cNvPr id="36" name="object 5">
              <a:extLst>
                <a:ext uri="{FF2B5EF4-FFF2-40B4-BE49-F238E27FC236}">
                  <a16:creationId xmlns:a16="http://schemas.microsoft.com/office/drawing/2014/main" id="{65DB5D95-6F24-36FA-A0AF-BF7AF2829149}"/>
                </a:ext>
              </a:extLst>
            </p:cNvPr>
            <p:cNvPicPr/>
            <p:nvPr/>
          </p:nvPicPr>
          <p:blipFill>
            <a:blip r:embed="rId5" cstate="print"/>
            <a:stretch>
              <a:fillRect/>
            </a:stretch>
          </p:blipFill>
          <p:spPr>
            <a:xfrm>
              <a:off x="8080247" y="853439"/>
              <a:ext cx="3788663" cy="3115056"/>
            </a:xfrm>
            <a:prstGeom prst="rect">
              <a:avLst/>
            </a:prstGeom>
          </p:spPr>
        </p:pic>
        <p:sp>
          <p:nvSpPr>
            <p:cNvPr id="37" name="object 6">
              <a:extLst>
                <a:ext uri="{FF2B5EF4-FFF2-40B4-BE49-F238E27FC236}">
                  <a16:creationId xmlns:a16="http://schemas.microsoft.com/office/drawing/2014/main" id="{A3A33964-7933-ABED-7AFF-AA9EF158D978}"/>
                </a:ext>
              </a:extLst>
            </p:cNvPr>
            <p:cNvSpPr/>
            <p:nvPr/>
          </p:nvSpPr>
          <p:spPr>
            <a:xfrm>
              <a:off x="8126918" y="900112"/>
              <a:ext cx="3606800" cy="2934335"/>
            </a:xfrm>
            <a:custGeom>
              <a:avLst/>
              <a:gdLst/>
              <a:ahLst/>
              <a:cxnLst/>
              <a:rect l="l" t="t" r="r" b="b"/>
              <a:pathLst>
                <a:path w="3606800" h="2934335">
                  <a:moveTo>
                    <a:pt x="3117378" y="0"/>
                  </a:moveTo>
                  <a:lnTo>
                    <a:pt x="488961" y="0"/>
                  </a:lnTo>
                  <a:lnTo>
                    <a:pt x="441871" y="2238"/>
                  </a:lnTo>
                  <a:lnTo>
                    <a:pt x="396047" y="8816"/>
                  </a:lnTo>
                  <a:lnTo>
                    <a:pt x="351694" y="19530"/>
                  </a:lnTo>
                  <a:lnTo>
                    <a:pt x="309018" y="34174"/>
                  </a:lnTo>
                  <a:lnTo>
                    <a:pt x="268223" y="52543"/>
                  </a:lnTo>
                  <a:lnTo>
                    <a:pt x="229514" y="74432"/>
                  </a:lnTo>
                  <a:lnTo>
                    <a:pt x="193096" y="99637"/>
                  </a:lnTo>
                  <a:lnTo>
                    <a:pt x="159174" y="127953"/>
                  </a:lnTo>
                  <a:lnTo>
                    <a:pt x="127953" y="159175"/>
                  </a:lnTo>
                  <a:lnTo>
                    <a:pt x="99637" y="193097"/>
                  </a:lnTo>
                  <a:lnTo>
                    <a:pt x="74432" y="229515"/>
                  </a:lnTo>
                  <a:lnTo>
                    <a:pt x="52542" y="268224"/>
                  </a:lnTo>
                  <a:lnTo>
                    <a:pt x="34173" y="309019"/>
                  </a:lnTo>
                  <a:lnTo>
                    <a:pt x="19530" y="351695"/>
                  </a:lnTo>
                  <a:lnTo>
                    <a:pt x="8816" y="396048"/>
                  </a:lnTo>
                  <a:lnTo>
                    <a:pt x="2238" y="441872"/>
                  </a:lnTo>
                  <a:lnTo>
                    <a:pt x="0" y="488962"/>
                  </a:lnTo>
                  <a:lnTo>
                    <a:pt x="0" y="2444758"/>
                  </a:lnTo>
                  <a:lnTo>
                    <a:pt x="2238" y="2491849"/>
                  </a:lnTo>
                  <a:lnTo>
                    <a:pt x="8816" y="2537673"/>
                  </a:lnTo>
                  <a:lnTo>
                    <a:pt x="19530" y="2582025"/>
                  </a:lnTo>
                  <a:lnTo>
                    <a:pt x="34173" y="2624702"/>
                  </a:lnTo>
                  <a:lnTo>
                    <a:pt x="52542" y="2665497"/>
                  </a:lnTo>
                  <a:lnTo>
                    <a:pt x="74432" y="2704206"/>
                  </a:lnTo>
                  <a:lnTo>
                    <a:pt x="99637" y="2740624"/>
                  </a:lnTo>
                  <a:lnTo>
                    <a:pt x="127953" y="2774546"/>
                  </a:lnTo>
                  <a:lnTo>
                    <a:pt x="159174" y="2805767"/>
                  </a:lnTo>
                  <a:lnTo>
                    <a:pt x="193096" y="2834083"/>
                  </a:lnTo>
                  <a:lnTo>
                    <a:pt x="229514" y="2859288"/>
                  </a:lnTo>
                  <a:lnTo>
                    <a:pt x="268223" y="2881178"/>
                  </a:lnTo>
                  <a:lnTo>
                    <a:pt x="309018" y="2899547"/>
                  </a:lnTo>
                  <a:lnTo>
                    <a:pt x="351694" y="2914191"/>
                  </a:lnTo>
                  <a:lnTo>
                    <a:pt x="396047" y="2924904"/>
                  </a:lnTo>
                  <a:lnTo>
                    <a:pt x="441871" y="2931483"/>
                  </a:lnTo>
                  <a:lnTo>
                    <a:pt x="488961" y="2933721"/>
                  </a:lnTo>
                  <a:lnTo>
                    <a:pt x="3117378" y="2933721"/>
                  </a:lnTo>
                  <a:lnTo>
                    <a:pt x="3164469" y="2931483"/>
                  </a:lnTo>
                  <a:lnTo>
                    <a:pt x="3210293" y="2924904"/>
                  </a:lnTo>
                  <a:lnTo>
                    <a:pt x="3254645" y="2914191"/>
                  </a:lnTo>
                  <a:lnTo>
                    <a:pt x="3297321" y="2899547"/>
                  </a:lnTo>
                  <a:lnTo>
                    <a:pt x="3338116" y="2881178"/>
                  </a:lnTo>
                  <a:lnTo>
                    <a:pt x="3376825" y="2859288"/>
                  </a:lnTo>
                  <a:lnTo>
                    <a:pt x="3413243" y="2834083"/>
                  </a:lnTo>
                  <a:lnTo>
                    <a:pt x="3447165" y="2805767"/>
                  </a:lnTo>
                  <a:lnTo>
                    <a:pt x="3478387" y="2774546"/>
                  </a:lnTo>
                  <a:lnTo>
                    <a:pt x="3506702" y="2740624"/>
                  </a:lnTo>
                  <a:lnTo>
                    <a:pt x="3531907" y="2704206"/>
                  </a:lnTo>
                  <a:lnTo>
                    <a:pt x="3553797" y="2665497"/>
                  </a:lnTo>
                  <a:lnTo>
                    <a:pt x="3572166" y="2624702"/>
                  </a:lnTo>
                  <a:lnTo>
                    <a:pt x="3586810" y="2582025"/>
                  </a:lnTo>
                  <a:lnTo>
                    <a:pt x="3597523" y="2537673"/>
                  </a:lnTo>
                  <a:lnTo>
                    <a:pt x="3604101" y="2491849"/>
                  </a:lnTo>
                  <a:lnTo>
                    <a:pt x="3606340" y="2444758"/>
                  </a:lnTo>
                  <a:lnTo>
                    <a:pt x="3606340" y="488962"/>
                  </a:lnTo>
                  <a:lnTo>
                    <a:pt x="3604101" y="441872"/>
                  </a:lnTo>
                  <a:lnTo>
                    <a:pt x="3597523" y="396048"/>
                  </a:lnTo>
                  <a:lnTo>
                    <a:pt x="3586810" y="351695"/>
                  </a:lnTo>
                  <a:lnTo>
                    <a:pt x="3572166" y="309019"/>
                  </a:lnTo>
                  <a:lnTo>
                    <a:pt x="3553797" y="268224"/>
                  </a:lnTo>
                  <a:lnTo>
                    <a:pt x="3531907" y="229515"/>
                  </a:lnTo>
                  <a:lnTo>
                    <a:pt x="3506702" y="193097"/>
                  </a:lnTo>
                  <a:lnTo>
                    <a:pt x="3478387" y="159175"/>
                  </a:lnTo>
                  <a:lnTo>
                    <a:pt x="3447165" y="127953"/>
                  </a:lnTo>
                  <a:lnTo>
                    <a:pt x="3413243" y="99637"/>
                  </a:lnTo>
                  <a:lnTo>
                    <a:pt x="3376825" y="74432"/>
                  </a:lnTo>
                  <a:lnTo>
                    <a:pt x="3338116" y="52543"/>
                  </a:lnTo>
                  <a:lnTo>
                    <a:pt x="3297321" y="34174"/>
                  </a:lnTo>
                  <a:lnTo>
                    <a:pt x="3254645" y="19530"/>
                  </a:lnTo>
                  <a:lnTo>
                    <a:pt x="3210293" y="8816"/>
                  </a:lnTo>
                  <a:lnTo>
                    <a:pt x="3164469" y="2238"/>
                  </a:lnTo>
                  <a:lnTo>
                    <a:pt x="3117378" y="0"/>
                  </a:lnTo>
                  <a:close/>
                </a:path>
              </a:pathLst>
            </a:custGeom>
            <a:solidFill>
              <a:srgbClr val="FFFFFF"/>
            </a:solidFill>
          </p:spPr>
          <p:txBody>
            <a:bodyPr wrap="square" lIns="0" tIns="0" rIns="0" bIns="0" rtlCol="0"/>
            <a:lstStyle/>
            <a:p>
              <a:endParaRPr/>
            </a:p>
          </p:txBody>
        </p:sp>
        <p:pic>
          <p:nvPicPr>
            <p:cNvPr id="38" name="object 7">
              <a:extLst>
                <a:ext uri="{FF2B5EF4-FFF2-40B4-BE49-F238E27FC236}">
                  <a16:creationId xmlns:a16="http://schemas.microsoft.com/office/drawing/2014/main" id="{225600B7-1DEA-AD79-8EBC-616DCDA50CC8}"/>
                </a:ext>
              </a:extLst>
            </p:cNvPr>
            <p:cNvPicPr/>
            <p:nvPr/>
          </p:nvPicPr>
          <p:blipFill>
            <a:blip r:embed="rId6" cstate="print"/>
            <a:stretch>
              <a:fillRect/>
            </a:stretch>
          </p:blipFill>
          <p:spPr>
            <a:xfrm>
              <a:off x="8046719" y="3300983"/>
              <a:ext cx="3788664" cy="3115056"/>
            </a:xfrm>
            <a:prstGeom prst="rect">
              <a:avLst/>
            </a:prstGeom>
          </p:spPr>
        </p:pic>
        <p:pic>
          <p:nvPicPr>
            <p:cNvPr id="39" name="object 8">
              <a:extLst>
                <a:ext uri="{FF2B5EF4-FFF2-40B4-BE49-F238E27FC236}">
                  <a16:creationId xmlns:a16="http://schemas.microsoft.com/office/drawing/2014/main" id="{F081F814-4608-F2C9-5C40-1DBA8031F0A6}"/>
                </a:ext>
              </a:extLst>
            </p:cNvPr>
            <p:cNvPicPr/>
            <p:nvPr/>
          </p:nvPicPr>
          <p:blipFill>
            <a:blip r:embed="rId7" cstate="print"/>
            <a:stretch>
              <a:fillRect/>
            </a:stretch>
          </p:blipFill>
          <p:spPr>
            <a:xfrm>
              <a:off x="8205215" y="3931919"/>
              <a:ext cx="3523487" cy="1578863"/>
            </a:xfrm>
            <a:prstGeom prst="rect">
              <a:avLst/>
            </a:prstGeom>
          </p:spPr>
        </p:pic>
        <p:sp>
          <p:nvSpPr>
            <p:cNvPr id="40" name="object 9">
              <a:extLst>
                <a:ext uri="{FF2B5EF4-FFF2-40B4-BE49-F238E27FC236}">
                  <a16:creationId xmlns:a16="http://schemas.microsoft.com/office/drawing/2014/main" id="{66BAF5DD-E260-A420-20FB-8001A5F37CBF}"/>
                </a:ext>
              </a:extLst>
            </p:cNvPr>
            <p:cNvSpPr/>
            <p:nvPr/>
          </p:nvSpPr>
          <p:spPr>
            <a:xfrm>
              <a:off x="8093355" y="3347016"/>
              <a:ext cx="3606800" cy="2934335"/>
            </a:xfrm>
            <a:custGeom>
              <a:avLst/>
              <a:gdLst/>
              <a:ahLst/>
              <a:cxnLst/>
              <a:rect l="l" t="t" r="r" b="b"/>
              <a:pathLst>
                <a:path w="3606800" h="2934335">
                  <a:moveTo>
                    <a:pt x="3117378" y="0"/>
                  </a:moveTo>
                  <a:lnTo>
                    <a:pt x="488961" y="0"/>
                  </a:lnTo>
                  <a:lnTo>
                    <a:pt x="441871" y="2238"/>
                  </a:lnTo>
                  <a:lnTo>
                    <a:pt x="396047" y="8816"/>
                  </a:lnTo>
                  <a:lnTo>
                    <a:pt x="351694" y="19530"/>
                  </a:lnTo>
                  <a:lnTo>
                    <a:pt x="309018" y="34174"/>
                  </a:lnTo>
                  <a:lnTo>
                    <a:pt x="268223" y="52543"/>
                  </a:lnTo>
                  <a:lnTo>
                    <a:pt x="229514" y="74432"/>
                  </a:lnTo>
                  <a:lnTo>
                    <a:pt x="193096" y="99637"/>
                  </a:lnTo>
                  <a:lnTo>
                    <a:pt x="159174" y="127953"/>
                  </a:lnTo>
                  <a:lnTo>
                    <a:pt x="127953" y="159175"/>
                  </a:lnTo>
                  <a:lnTo>
                    <a:pt x="99637" y="193097"/>
                  </a:lnTo>
                  <a:lnTo>
                    <a:pt x="74432" y="229515"/>
                  </a:lnTo>
                  <a:lnTo>
                    <a:pt x="52542" y="268224"/>
                  </a:lnTo>
                  <a:lnTo>
                    <a:pt x="34173" y="309019"/>
                  </a:lnTo>
                  <a:lnTo>
                    <a:pt x="19530" y="351695"/>
                  </a:lnTo>
                  <a:lnTo>
                    <a:pt x="8816" y="396048"/>
                  </a:lnTo>
                  <a:lnTo>
                    <a:pt x="2238" y="441872"/>
                  </a:lnTo>
                  <a:lnTo>
                    <a:pt x="0" y="488962"/>
                  </a:lnTo>
                  <a:lnTo>
                    <a:pt x="0" y="2444758"/>
                  </a:lnTo>
                  <a:lnTo>
                    <a:pt x="2238" y="2491849"/>
                  </a:lnTo>
                  <a:lnTo>
                    <a:pt x="8816" y="2537672"/>
                  </a:lnTo>
                  <a:lnTo>
                    <a:pt x="19530" y="2582025"/>
                  </a:lnTo>
                  <a:lnTo>
                    <a:pt x="34173" y="2624701"/>
                  </a:lnTo>
                  <a:lnTo>
                    <a:pt x="52542" y="2665497"/>
                  </a:lnTo>
                  <a:lnTo>
                    <a:pt x="74432" y="2704206"/>
                  </a:lnTo>
                  <a:lnTo>
                    <a:pt x="99637" y="2740624"/>
                  </a:lnTo>
                  <a:lnTo>
                    <a:pt x="127953" y="2774546"/>
                  </a:lnTo>
                  <a:lnTo>
                    <a:pt x="159174" y="2805767"/>
                  </a:lnTo>
                  <a:lnTo>
                    <a:pt x="193096" y="2834083"/>
                  </a:lnTo>
                  <a:lnTo>
                    <a:pt x="229514" y="2859288"/>
                  </a:lnTo>
                  <a:lnTo>
                    <a:pt x="268223" y="2881178"/>
                  </a:lnTo>
                  <a:lnTo>
                    <a:pt x="309018" y="2899547"/>
                  </a:lnTo>
                  <a:lnTo>
                    <a:pt x="351694" y="2914191"/>
                  </a:lnTo>
                  <a:lnTo>
                    <a:pt x="396047" y="2924904"/>
                  </a:lnTo>
                  <a:lnTo>
                    <a:pt x="441871" y="2931483"/>
                  </a:lnTo>
                  <a:lnTo>
                    <a:pt x="488961" y="2933721"/>
                  </a:lnTo>
                  <a:lnTo>
                    <a:pt x="3117378" y="2933721"/>
                  </a:lnTo>
                  <a:lnTo>
                    <a:pt x="3164469" y="2931483"/>
                  </a:lnTo>
                  <a:lnTo>
                    <a:pt x="3210293" y="2924904"/>
                  </a:lnTo>
                  <a:lnTo>
                    <a:pt x="3254645" y="2914191"/>
                  </a:lnTo>
                  <a:lnTo>
                    <a:pt x="3297321" y="2899547"/>
                  </a:lnTo>
                  <a:lnTo>
                    <a:pt x="3338116" y="2881178"/>
                  </a:lnTo>
                  <a:lnTo>
                    <a:pt x="3376825" y="2859288"/>
                  </a:lnTo>
                  <a:lnTo>
                    <a:pt x="3413243" y="2834083"/>
                  </a:lnTo>
                  <a:lnTo>
                    <a:pt x="3447165" y="2805767"/>
                  </a:lnTo>
                  <a:lnTo>
                    <a:pt x="3478387" y="2774546"/>
                  </a:lnTo>
                  <a:lnTo>
                    <a:pt x="3506702" y="2740624"/>
                  </a:lnTo>
                  <a:lnTo>
                    <a:pt x="3531907" y="2704206"/>
                  </a:lnTo>
                  <a:lnTo>
                    <a:pt x="3553797" y="2665497"/>
                  </a:lnTo>
                  <a:lnTo>
                    <a:pt x="3572166" y="2624701"/>
                  </a:lnTo>
                  <a:lnTo>
                    <a:pt x="3586810" y="2582025"/>
                  </a:lnTo>
                  <a:lnTo>
                    <a:pt x="3597523" y="2537672"/>
                  </a:lnTo>
                  <a:lnTo>
                    <a:pt x="3604101" y="2491849"/>
                  </a:lnTo>
                  <a:lnTo>
                    <a:pt x="3606340" y="2444758"/>
                  </a:lnTo>
                  <a:lnTo>
                    <a:pt x="3606340" y="488962"/>
                  </a:lnTo>
                  <a:lnTo>
                    <a:pt x="3604101" y="441872"/>
                  </a:lnTo>
                  <a:lnTo>
                    <a:pt x="3597523" y="396048"/>
                  </a:lnTo>
                  <a:lnTo>
                    <a:pt x="3586810" y="351695"/>
                  </a:lnTo>
                  <a:lnTo>
                    <a:pt x="3572166" y="309019"/>
                  </a:lnTo>
                  <a:lnTo>
                    <a:pt x="3553797" y="268224"/>
                  </a:lnTo>
                  <a:lnTo>
                    <a:pt x="3531907" y="229515"/>
                  </a:lnTo>
                  <a:lnTo>
                    <a:pt x="3506702" y="193097"/>
                  </a:lnTo>
                  <a:lnTo>
                    <a:pt x="3478387" y="159175"/>
                  </a:lnTo>
                  <a:lnTo>
                    <a:pt x="3447165" y="127953"/>
                  </a:lnTo>
                  <a:lnTo>
                    <a:pt x="3413243" y="99637"/>
                  </a:lnTo>
                  <a:lnTo>
                    <a:pt x="3376825" y="74432"/>
                  </a:lnTo>
                  <a:lnTo>
                    <a:pt x="3338116" y="52543"/>
                  </a:lnTo>
                  <a:lnTo>
                    <a:pt x="3297321" y="34174"/>
                  </a:lnTo>
                  <a:lnTo>
                    <a:pt x="3254645" y="19530"/>
                  </a:lnTo>
                  <a:lnTo>
                    <a:pt x="3210293" y="8816"/>
                  </a:lnTo>
                  <a:lnTo>
                    <a:pt x="3164469" y="2238"/>
                  </a:lnTo>
                  <a:lnTo>
                    <a:pt x="3117378" y="0"/>
                  </a:lnTo>
                  <a:close/>
                </a:path>
              </a:pathLst>
            </a:custGeom>
            <a:solidFill>
              <a:srgbClr val="FFFFFF"/>
            </a:solidFill>
          </p:spPr>
          <p:txBody>
            <a:bodyPr wrap="square" lIns="0" tIns="0" rIns="0" bIns="0" rtlCol="0"/>
            <a:lstStyle/>
            <a:p>
              <a:endParaRPr/>
            </a:p>
          </p:txBody>
        </p:sp>
      </p:grpSp>
      <p:grpSp>
        <p:nvGrpSpPr>
          <p:cNvPr id="41" name="object 11">
            <a:extLst>
              <a:ext uri="{FF2B5EF4-FFF2-40B4-BE49-F238E27FC236}">
                <a16:creationId xmlns:a16="http://schemas.microsoft.com/office/drawing/2014/main" id="{952AA1BF-6088-321F-DD6F-655595636C6C}"/>
              </a:ext>
            </a:extLst>
          </p:cNvPr>
          <p:cNvGrpSpPr/>
          <p:nvPr/>
        </p:nvGrpSpPr>
        <p:grpSpPr>
          <a:xfrm>
            <a:off x="3330974" y="2711646"/>
            <a:ext cx="3929379" cy="5562600"/>
            <a:chOff x="167639" y="853439"/>
            <a:chExt cx="3929379" cy="5562600"/>
          </a:xfrm>
        </p:grpSpPr>
        <p:pic>
          <p:nvPicPr>
            <p:cNvPr id="42" name="object 12">
              <a:extLst>
                <a:ext uri="{FF2B5EF4-FFF2-40B4-BE49-F238E27FC236}">
                  <a16:creationId xmlns:a16="http://schemas.microsoft.com/office/drawing/2014/main" id="{2721BD70-CC74-0AD4-2C18-C541A1731FD1}"/>
                </a:ext>
              </a:extLst>
            </p:cNvPr>
            <p:cNvPicPr/>
            <p:nvPr/>
          </p:nvPicPr>
          <p:blipFill>
            <a:blip r:embed="rId8" cstate="print"/>
            <a:stretch>
              <a:fillRect/>
            </a:stretch>
          </p:blipFill>
          <p:spPr>
            <a:xfrm>
              <a:off x="167639" y="853439"/>
              <a:ext cx="3889248" cy="3157727"/>
            </a:xfrm>
            <a:prstGeom prst="rect">
              <a:avLst/>
            </a:prstGeom>
          </p:spPr>
        </p:pic>
        <p:sp>
          <p:nvSpPr>
            <p:cNvPr id="43" name="object 13">
              <a:extLst>
                <a:ext uri="{FF2B5EF4-FFF2-40B4-BE49-F238E27FC236}">
                  <a16:creationId xmlns:a16="http://schemas.microsoft.com/office/drawing/2014/main" id="{100B2FEA-FD7F-65ED-0F4A-814733AD24A7}"/>
                </a:ext>
              </a:extLst>
            </p:cNvPr>
            <p:cNvSpPr/>
            <p:nvPr/>
          </p:nvSpPr>
          <p:spPr>
            <a:xfrm>
              <a:off x="214084" y="900112"/>
              <a:ext cx="3709035" cy="2976245"/>
            </a:xfrm>
            <a:custGeom>
              <a:avLst/>
              <a:gdLst/>
              <a:ahLst/>
              <a:cxnLst/>
              <a:rect l="l" t="t" r="r" b="b"/>
              <a:pathLst>
                <a:path w="3709035" h="2976245">
                  <a:moveTo>
                    <a:pt x="3212605" y="0"/>
                  </a:moveTo>
                  <a:lnTo>
                    <a:pt x="496006" y="0"/>
                  </a:lnTo>
                  <a:lnTo>
                    <a:pt x="448237" y="2270"/>
                  </a:lnTo>
                  <a:lnTo>
                    <a:pt x="401753" y="8943"/>
                  </a:lnTo>
                  <a:lnTo>
                    <a:pt x="356762" y="19811"/>
                  </a:lnTo>
                  <a:lnTo>
                    <a:pt x="313471" y="34666"/>
                  </a:lnTo>
                  <a:lnTo>
                    <a:pt x="272088" y="53300"/>
                  </a:lnTo>
                  <a:lnTo>
                    <a:pt x="232821" y="75505"/>
                  </a:lnTo>
                  <a:lnTo>
                    <a:pt x="195878" y="101073"/>
                  </a:lnTo>
                  <a:lnTo>
                    <a:pt x="161468" y="129796"/>
                  </a:lnTo>
                  <a:lnTo>
                    <a:pt x="129796" y="161467"/>
                  </a:lnTo>
                  <a:lnTo>
                    <a:pt x="101073" y="195878"/>
                  </a:lnTo>
                  <a:lnTo>
                    <a:pt x="75505" y="232821"/>
                  </a:lnTo>
                  <a:lnTo>
                    <a:pt x="53300" y="272088"/>
                  </a:lnTo>
                  <a:lnTo>
                    <a:pt x="34666" y="313470"/>
                  </a:lnTo>
                  <a:lnTo>
                    <a:pt x="19811" y="356761"/>
                  </a:lnTo>
                  <a:lnTo>
                    <a:pt x="8943" y="401753"/>
                  </a:lnTo>
                  <a:lnTo>
                    <a:pt x="2270" y="448237"/>
                  </a:lnTo>
                  <a:lnTo>
                    <a:pt x="0" y="496006"/>
                  </a:lnTo>
                  <a:lnTo>
                    <a:pt x="0" y="2479972"/>
                  </a:lnTo>
                  <a:lnTo>
                    <a:pt x="2270" y="2527741"/>
                  </a:lnTo>
                  <a:lnTo>
                    <a:pt x="8943" y="2574225"/>
                  </a:lnTo>
                  <a:lnTo>
                    <a:pt x="19811" y="2619216"/>
                  </a:lnTo>
                  <a:lnTo>
                    <a:pt x="34666" y="2662508"/>
                  </a:lnTo>
                  <a:lnTo>
                    <a:pt x="53300" y="2703890"/>
                  </a:lnTo>
                  <a:lnTo>
                    <a:pt x="75505" y="2743157"/>
                  </a:lnTo>
                  <a:lnTo>
                    <a:pt x="101073" y="2780100"/>
                  </a:lnTo>
                  <a:lnTo>
                    <a:pt x="129796" y="2814511"/>
                  </a:lnTo>
                  <a:lnTo>
                    <a:pt x="161468" y="2846182"/>
                  </a:lnTo>
                  <a:lnTo>
                    <a:pt x="195878" y="2874906"/>
                  </a:lnTo>
                  <a:lnTo>
                    <a:pt x="232821" y="2900474"/>
                  </a:lnTo>
                  <a:lnTo>
                    <a:pt x="272088" y="2922679"/>
                  </a:lnTo>
                  <a:lnTo>
                    <a:pt x="313471" y="2941313"/>
                  </a:lnTo>
                  <a:lnTo>
                    <a:pt x="356762" y="2956167"/>
                  </a:lnTo>
                  <a:lnTo>
                    <a:pt x="401753" y="2967035"/>
                  </a:lnTo>
                  <a:lnTo>
                    <a:pt x="448237" y="2973708"/>
                  </a:lnTo>
                  <a:lnTo>
                    <a:pt x="496006" y="2975979"/>
                  </a:lnTo>
                  <a:lnTo>
                    <a:pt x="3212605" y="2975979"/>
                  </a:lnTo>
                  <a:lnTo>
                    <a:pt x="3260374" y="2973708"/>
                  </a:lnTo>
                  <a:lnTo>
                    <a:pt x="3306858" y="2967035"/>
                  </a:lnTo>
                  <a:lnTo>
                    <a:pt x="3351850" y="2956167"/>
                  </a:lnTo>
                  <a:lnTo>
                    <a:pt x="3395141" y="2941313"/>
                  </a:lnTo>
                  <a:lnTo>
                    <a:pt x="3436524" y="2922679"/>
                  </a:lnTo>
                  <a:lnTo>
                    <a:pt x="3475791" y="2900474"/>
                  </a:lnTo>
                  <a:lnTo>
                    <a:pt x="3512734" y="2874906"/>
                  </a:lnTo>
                  <a:lnTo>
                    <a:pt x="3547145" y="2846182"/>
                  </a:lnTo>
                  <a:lnTo>
                    <a:pt x="3578816" y="2814511"/>
                  </a:lnTo>
                  <a:lnTo>
                    <a:pt x="3607539" y="2780100"/>
                  </a:lnTo>
                  <a:lnTo>
                    <a:pt x="3633108" y="2743157"/>
                  </a:lnTo>
                  <a:lnTo>
                    <a:pt x="3655313" y="2703890"/>
                  </a:lnTo>
                  <a:lnTo>
                    <a:pt x="3673946" y="2662508"/>
                  </a:lnTo>
                  <a:lnTo>
                    <a:pt x="3688801" y="2619216"/>
                  </a:lnTo>
                  <a:lnTo>
                    <a:pt x="3699669" y="2574225"/>
                  </a:lnTo>
                  <a:lnTo>
                    <a:pt x="3706342" y="2527741"/>
                  </a:lnTo>
                  <a:lnTo>
                    <a:pt x="3708613" y="2479972"/>
                  </a:lnTo>
                  <a:lnTo>
                    <a:pt x="3708613" y="496006"/>
                  </a:lnTo>
                  <a:lnTo>
                    <a:pt x="3706342" y="448237"/>
                  </a:lnTo>
                  <a:lnTo>
                    <a:pt x="3699669" y="401753"/>
                  </a:lnTo>
                  <a:lnTo>
                    <a:pt x="3688801" y="356761"/>
                  </a:lnTo>
                  <a:lnTo>
                    <a:pt x="3673946" y="313470"/>
                  </a:lnTo>
                  <a:lnTo>
                    <a:pt x="3655313" y="272088"/>
                  </a:lnTo>
                  <a:lnTo>
                    <a:pt x="3633108" y="232821"/>
                  </a:lnTo>
                  <a:lnTo>
                    <a:pt x="3607539" y="195878"/>
                  </a:lnTo>
                  <a:lnTo>
                    <a:pt x="3578816" y="161467"/>
                  </a:lnTo>
                  <a:lnTo>
                    <a:pt x="3547145" y="129796"/>
                  </a:lnTo>
                  <a:lnTo>
                    <a:pt x="3512734" y="101073"/>
                  </a:lnTo>
                  <a:lnTo>
                    <a:pt x="3475791" y="75505"/>
                  </a:lnTo>
                  <a:lnTo>
                    <a:pt x="3436524" y="53300"/>
                  </a:lnTo>
                  <a:lnTo>
                    <a:pt x="3395141" y="34666"/>
                  </a:lnTo>
                  <a:lnTo>
                    <a:pt x="3351850" y="19811"/>
                  </a:lnTo>
                  <a:lnTo>
                    <a:pt x="3306858" y="8943"/>
                  </a:lnTo>
                  <a:lnTo>
                    <a:pt x="3260374" y="2270"/>
                  </a:lnTo>
                  <a:lnTo>
                    <a:pt x="3212605" y="0"/>
                  </a:lnTo>
                  <a:close/>
                </a:path>
              </a:pathLst>
            </a:custGeom>
            <a:solidFill>
              <a:srgbClr val="FFFFFF"/>
            </a:solidFill>
          </p:spPr>
          <p:txBody>
            <a:bodyPr wrap="square" lIns="0" tIns="0" rIns="0" bIns="0" rtlCol="0"/>
            <a:lstStyle/>
            <a:p>
              <a:endParaRPr/>
            </a:p>
          </p:txBody>
        </p:sp>
        <p:pic>
          <p:nvPicPr>
            <p:cNvPr id="44" name="object 14">
              <a:extLst>
                <a:ext uri="{FF2B5EF4-FFF2-40B4-BE49-F238E27FC236}">
                  <a16:creationId xmlns:a16="http://schemas.microsoft.com/office/drawing/2014/main" id="{F2E165EE-398C-CEF2-E5D7-0963EDD05DAC}"/>
                </a:ext>
              </a:extLst>
            </p:cNvPr>
            <p:cNvPicPr/>
            <p:nvPr/>
          </p:nvPicPr>
          <p:blipFill>
            <a:blip r:embed="rId9" cstate="print"/>
            <a:stretch>
              <a:fillRect/>
            </a:stretch>
          </p:blipFill>
          <p:spPr>
            <a:xfrm>
              <a:off x="1258823" y="1292351"/>
              <a:ext cx="1618488" cy="1264920"/>
            </a:xfrm>
            <a:prstGeom prst="rect">
              <a:avLst/>
            </a:prstGeom>
          </p:spPr>
        </p:pic>
        <p:pic>
          <p:nvPicPr>
            <p:cNvPr id="45" name="object 15">
              <a:extLst>
                <a:ext uri="{FF2B5EF4-FFF2-40B4-BE49-F238E27FC236}">
                  <a16:creationId xmlns:a16="http://schemas.microsoft.com/office/drawing/2014/main" id="{9BF157EE-09F0-0AE4-6689-B8E1A80111B0}"/>
                </a:ext>
              </a:extLst>
            </p:cNvPr>
            <p:cNvPicPr/>
            <p:nvPr/>
          </p:nvPicPr>
          <p:blipFill>
            <a:blip r:embed="rId10" cstate="print"/>
            <a:stretch>
              <a:fillRect/>
            </a:stretch>
          </p:blipFill>
          <p:spPr>
            <a:xfrm>
              <a:off x="207263" y="3258311"/>
              <a:ext cx="3889248" cy="3157728"/>
            </a:xfrm>
            <a:prstGeom prst="rect">
              <a:avLst/>
            </a:prstGeom>
          </p:spPr>
        </p:pic>
        <p:pic>
          <p:nvPicPr>
            <p:cNvPr id="46" name="object 16">
              <a:extLst>
                <a:ext uri="{FF2B5EF4-FFF2-40B4-BE49-F238E27FC236}">
                  <a16:creationId xmlns:a16="http://schemas.microsoft.com/office/drawing/2014/main" id="{70B61E61-0952-C1ED-D3DA-1A699C94F235}"/>
                </a:ext>
              </a:extLst>
            </p:cNvPr>
            <p:cNvPicPr/>
            <p:nvPr/>
          </p:nvPicPr>
          <p:blipFill>
            <a:blip r:embed="rId11" cstate="print"/>
            <a:stretch>
              <a:fillRect/>
            </a:stretch>
          </p:blipFill>
          <p:spPr>
            <a:xfrm>
              <a:off x="347471" y="4002023"/>
              <a:ext cx="3657600" cy="1822704"/>
            </a:xfrm>
            <a:prstGeom prst="rect">
              <a:avLst/>
            </a:prstGeom>
          </p:spPr>
        </p:pic>
        <p:sp>
          <p:nvSpPr>
            <p:cNvPr id="47" name="object 17">
              <a:extLst>
                <a:ext uri="{FF2B5EF4-FFF2-40B4-BE49-F238E27FC236}">
                  <a16:creationId xmlns:a16="http://schemas.microsoft.com/office/drawing/2014/main" id="{DD914608-8EF4-CEA2-1EBF-ACA70DF4A408}"/>
                </a:ext>
              </a:extLst>
            </p:cNvPr>
            <p:cNvSpPr/>
            <p:nvPr/>
          </p:nvSpPr>
          <p:spPr>
            <a:xfrm>
              <a:off x="252638" y="3304757"/>
              <a:ext cx="3709035" cy="2976245"/>
            </a:xfrm>
            <a:custGeom>
              <a:avLst/>
              <a:gdLst/>
              <a:ahLst/>
              <a:cxnLst/>
              <a:rect l="l" t="t" r="r" b="b"/>
              <a:pathLst>
                <a:path w="3709035" h="2976245">
                  <a:moveTo>
                    <a:pt x="3212606" y="0"/>
                  </a:moveTo>
                  <a:lnTo>
                    <a:pt x="496006" y="0"/>
                  </a:lnTo>
                  <a:lnTo>
                    <a:pt x="448237" y="2270"/>
                  </a:lnTo>
                  <a:lnTo>
                    <a:pt x="401753" y="8943"/>
                  </a:lnTo>
                  <a:lnTo>
                    <a:pt x="356762" y="19811"/>
                  </a:lnTo>
                  <a:lnTo>
                    <a:pt x="313471" y="34666"/>
                  </a:lnTo>
                  <a:lnTo>
                    <a:pt x="272088" y="53300"/>
                  </a:lnTo>
                  <a:lnTo>
                    <a:pt x="232821" y="75505"/>
                  </a:lnTo>
                  <a:lnTo>
                    <a:pt x="195878" y="101073"/>
                  </a:lnTo>
                  <a:lnTo>
                    <a:pt x="161468" y="129796"/>
                  </a:lnTo>
                  <a:lnTo>
                    <a:pt x="129796" y="161467"/>
                  </a:lnTo>
                  <a:lnTo>
                    <a:pt x="101073" y="195878"/>
                  </a:lnTo>
                  <a:lnTo>
                    <a:pt x="75505" y="232821"/>
                  </a:lnTo>
                  <a:lnTo>
                    <a:pt x="53300" y="272088"/>
                  </a:lnTo>
                  <a:lnTo>
                    <a:pt x="34666" y="313470"/>
                  </a:lnTo>
                  <a:lnTo>
                    <a:pt x="19811" y="356761"/>
                  </a:lnTo>
                  <a:lnTo>
                    <a:pt x="8943" y="401753"/>
                  </a:lnTo>
                  <a:lnTo>
                    <a:pt x="2270" y="448237"/>
                  </a:lnTo>
                  <a:lnTo>
                    <a:pt x="0" y="496006"/>
                  </a:lnTo>
                  <a:lnTo>
                    <a:pt x="0" y="2479973"/>
                  </a:lnTo>
                  <a:lnTo>
                    <a:pt x="2270" y="2527741"/>
                  </a:lnTo>
                  <a:lnTo>
                    <a:pt x="8943" y="2574225"/>
                  </a:lnTo>
                  <a:lnTo>
                    <a:pt x="19811" y="2619217"/>
                  </a:lnTo>
                  <a:lnTo>
                    <a:pt x="34666" y="2662508"/>
                  </a:lnTo>
                  <a:lnTo>
                    <a:pt x="53300" y="2703891"/>
                  </a:lnTo>
                  <a:lnTo>
                    <a:pt x="75505" y="2743158"/>
                  </a:lnTo>
                  <a:lnTo>
                    <a:pt x="101073" y="2780100"/>
                  </a:lnTo>
                  <a:lnTo>
                    <a:pt x="129796" y="2814511"/>
                  </a:lnTo>
                  <a:lnTo>
                    <a:pt x="161468" y="2846183"/>
                  </a:lnTo>
                  <a:lnTo>
                    <a:pt x="195878" y="2874906"/>
                  </a:lnTo>
                  <a:lnTo>
                    <a:pt x="232821" y="2900474"/>
                  </a:lnTo>
                  <a:lnTo>
                    <a:pt x="272088" y="2922679"/>
                  </a:lnTo>
                  <a:lnTo>
                    <a:pt x="313471" y="2941313"/>
                  </a:lnTo>
                  <a:lnTo>
                    <a:pt x="356762" y="2956168"/>
                  </a:lnTo>
                  <a:lnTo>
                    <a:pt x="401753" y="2967036"/>
                  </a:lnTo>
                  <a:lnTo>
                    <a:pt x="448237" y="2973709"/>
                  </a:lnTo>
                  <a:lnTo>
                    <a:pt x="496006" y="2975979"/>
                  </a:lnTo>
                  <a:lnTo>
                    <a:pt x="3212606" y="2975979"/>
                  </a:lnTo>
                  <a:lnTo>
                    <a:pt x="3260375" y="2973709"/>
                  </a:lnTo>
                  <a:lnTo>
                    <a:pt x="3306859" y="2967036"/>
                  </a:lnTo>
                  <a:lnTo>
                    <a:pt x="3351850" y="2956168"/>
                  </a:lnTo>
                  <a:lnTo>
                    <a:pt x="3395142" y="2941313"/>
                  </a:lnTo>
                  <a:lnTo>
                    <a:pt x="3436524" y="2922679"/>
                  </a:lnTo>
                  <a:lnTo>
                    <a:pt x="3475791" y="2900474"/>
                  </a:lnTo>
                  <a:lnTo>
                    <a:pt x="3512734" y="2874906"/>
                  </a:lnTo>
                  <a:lnTo>
                    <a:pt x="3547145" y="2846183"/>
                  </a:lnTo>
                  <a:lnTo>
                    <a:pt x="3578816" y="2814511"/>
                  </a:lnTo>
                  <a:lnTo>
                    <a:pt x="3607539" y="2780100"/>
                  </a:lnTo>
                  <a:lnTo>
                    <a:pt x="3633107" y="2743158"/>
                  </a:lnTo>
                  <a:lnTo>
                    <a:pt x="3655312" y="2703891"/>
                  </a:lnTo>
                  <a:lnTo>
                    <a:pt x="3673946" y="2662508"/>
                  </a:lnTo>
                  <a:lnTo>
                    <a:pt x="3688801" y="2619217"/>
                  </a:lnTo>
                  <a:lnTo>
                    <a:pt x="3699669" y="2574225"/>
                  </a:lnTo>
                  <a:lnTo>
                    <a:pt x="3706342" y="2527741"/>
                  </a:lnTo>
                  <a:lnTo>
                    <a:pt x="3708612" y="2479973"/>
                  </a:lnTo>
                  <a:lnTo>
                    <a:pt x="3708612" y="496006"/>
                  </a:lnTo>
                  <a:lnTo>
                    <a:pt x="3706342" y="448237"/>
                  </a:lnTo>
                  <a:lnTo>
                    <a:pt x="3699669" y="401753"/>
                  </a:lnTo>
                  <a:lnTo>
                    <a:pt x="3688801" y="356761"/>
                  </a:lnTo>
                  <a:lnTo>
                    <a:pt x="3673946" y="313470"/>
                  </a:lnTo>
                  <a:lnTo>
                    <a:pt x="3655312" y="272088"/>
                  </a:lnTo>
                  <a:lnTo>
                    <a:pt x="3633107" y="232821"/>
                  </a:lnTo>
                  <a:lnTo>
                    <a:pt x="3607539" y="195878"/>
                  </a:lnTo>
                  <a:lnTo>
                    <a:pt x="3578816" y="161467"/>
                  </a:lnTo>
                  <a:lnTo>
                    <a:pt x="3547145" y="129796"/>
                  </a:lnTo>
                  <a:lnTo>
                    <a:pt x="3512734" y="101073"/>
                  </a:lnTo>
                  <a:lnTo>
                    <a:pt x="3475791" y="75505"/>
                  </a:lnTo>
                  <a:lnTo>
                    <a:pt x="3436524" y="53300"/>
                  </a:lnTo>
                  <a:lnTo>
                    <a:pt x="3395142" y="34666"/>
                  </a:lnTo>
                  <a:lnTo>
                    <a:pt x="3351850" y="19811"/>
                  </a:lnTo>
                  <a:lnTo>
                    <a:pt x="3306859" y="8943"/>
                  </a:lnTo>
                  <a:lnTo>
                    <a:pt x="3260375" y="2270"/>
                  </a:lnTo>
                  <a:lnTo>
                    <a:pt x="3212606" y="0"/>
                  </a:lnTo>
                  <a:close/>
                </a:path>
              </a:pathLst>
            </a:custGeom>
            <a:solidFill>
              <a:srgbClr val="FFFFFF"/>
            </a:solidFill>
          </p:spPr>
          <p:txBody>
            <a:bodyPr wrap="square" lIns="0" tIns="0" rIns="0" bIns="0" rtlCol="0"/>
            <a:lstStyle/>
            <a:p>
              <a:endParaRPr/>
            </a:p>
          </p:txBody>
        </p:sp>
      </p:grpSp>
      <p:sp>
        <p:nvSpPr>
          <p:cNvPr id="48" name="object 18">
            <a:extLst>
              <a:ext uri="{FF2B5EF4-FFF2-40B4-BE49-F238E27FC236}">
                <a16:creationId xmlns:a16="http://schemas.microsoft.com/office/drawing/2014/main" id="{DA429D1F-6852-56DF-4C9F-D22973A67D10}"/>
              </a:ext>
            </a:extLst>
          </p:cNvPr>
          <p:cNvSpPr txBox="1"/>
          <p:nvPr/>
        </p:nvSpPr>
        <p:spPr>
          <a:xfrm>
            <a:off x="3665666" y="5927795"/>
            <a:ext cx="3209290" cy="1488440"/>
          </a:xfrm>
          <a:prstGeom prst="rect">
            <a:avLst/>
          </a:prstGeom>
        </p:spPr>
        <p:txBody>
          <a:bodyPr vert="horz" wrap="square" lIns="0" tIns="12700" rIns="0" bIns="0" rtlCol="0">
            <a:spAutoFit/>
          </a:bodyPr>
          <a:lstStyle/>
          <a:p>
            <a:pPr marL="12065" marR="5080" algn="ctr">
              <a:lnSpc>
                <a:spcPct val="100000"/>
              </a:lnSpc>
              <a:spcBef>
                <a:spcPts val="100"/>
              </a:spcBef>
            </a:pPr>
            <a:r>
              <a:rPr sz="1600" spc="-60" dirty="0">
                <a:latin typeface="Lucida Sans Unicode"/>
                <a:cs typeface="Lucida Sans Unicode"/>
              </a:rPr>
              <a:t>Penalties</a:t>
            </a:r>
            <a:r>
              <a:rPr sz="1600" spc="-80" dirty="0">
                <a:latin typeface="Lucida Sans Unicode"/>
                <a:cs typeface="Lucida Sans Unicode"/>
              </a:rPr>
              <a:t> </a:t>
            </a:r>
            <a:r>
              <a:rPr sz="1600" spc="-75" dirty="0">
                <a:latin typeface="Lucida Sans Unicode"/>
                <a:cs typeface="Lucida Sans Unicode"/>
              </a:rPr>
              <a:t>of</a:t>
            </a:r>
            <a:r>
              <a:rPr sz="1600" spc="-35" dirty="0">
                <a:latin typeface="Lucida Sans Unicode"/>
                <a:cs typeface="Lucida Sans Unicode"/>
              </a:rPr>
              <a:t> </a:t>
            </a:r>
            <a:r>
              <a:rPr sz="1600" spc="-45" dirty="0">
                <a:latin typeface="Lucida Sans Unicode"/>
                <a:cs typeface="Lucida Sans Unicode"/>
              </a:rPr>
              <a:t>about</a:t>
            </a:r>
            <a:r>
              <a:rPr sz="1600" spc="-75" dirty="0">
                <a:latin typeface="Lucida Sans Unicode"/>
                <a:cs typeface="Lucida Sans Unicode"/>
              </a:rPr>
              <a:t> </a:t>
            </a:r>
            <a:r>
              <a:rPr sz="1600" spc="-100" dirty="0">
                <a:latin typeface="Lucida Sans Unicode"/>
                <a:cs typeface="Lucida Sans Unicode"/>
              </a:rPr>
              <a:t>1.1</a:t>
            </a:r>
            <a:r>
              <a:rPr sz="1600" spc="-85" dirty="0">
                <a:latin typeface="Lucida Sans Unicode"/>
                <a:cs typeface="Lucida Sans Unicode"/>
              </a:rPr>
              <a:t> </a:t>
            </a:r>
            <a:r>
              <a:rPr sz="1600" spc="-55" dirty="0">
                <a:latin typeface="Lucida Sans Unicode"/>
                <a:cs typeface="Lucida Sans Unicode"/>
              </a:rPr>
              <a:t>billion</a:t>
            </a:r>
            <a:r>
              <a:rPr sz="1600" spc="-85" dirty="0">
                <a:latin typeface="Lucida Sans Unicode"/>
                <a:cs typeface="Lucida Sans Unicode"/>
              </a:rPr>
              <a:t> </a:t>
            </a:r>
            <a:r>
              <a:rPr sz="1600" spc="-45" dirty="0">
                <a:latin typeface="Lucida Sans Unicode"/>
                <a:cs typeface="Lucida Sans Unicode"/>
              </a:rPr>
              <a:t>euros </a:t>
            </a:r>
            <a:r>
              <a:rPr sz="1600" dirty="0">
                <a:latin typeface="Lucida Sans Unicode"/>
                <a:cs typeface="Lucida Sans Unicode"/>
              </a:rPr>
              <a:t>(US</a:t>
            </a:r>
            <a:r>
              <a:rPr sz="1600" spc="-90" dirty="0">
                <a:latin typeface="Lucida Sans Unicode"/>
                <a:cs typeface="Lucida Sans Unicode"/>
              </a:rPr>
              <a:t> </a:t>
            </a:r>
            <a:r>
              <a:rPr sz="1600" spc="-100" dirty="0">
                <a:latin typeface="Lucida Sans Unicode"/>
                <a:cs typeface="Lucida Sans Unicode"/>
              </a:rPr>
              <a:t>$1.2</a:t>
            </a:r>
            <a:r>
              <a:rPr sz="1600" spc="-85" dirty="0">
                <a:latin typeface="Lucida Sans Unicode"/>
                <a:cs typeface="Lucida Sans Unicode"/>
              </a:rPr>
              <a:t> </a:t>
            </a:r>
            <a:r>
              <a:rPr sz="1600" spc="-55" dirty="0">
                <a:latin typeface="Lucida Sans Unicode"/>
                <a:cs typeface="Lucida Sans Unicode"/>
              </a:rPr>
              <a:t>billion)</a:t>
            </a:r>
            <a:r>
              <a:rPr sz="1600" spc="-90" dirty="0">
                <a:latin typeface="Lucida Sans Unicode"/>
                <a:cs typeface="Lucida Sans Unicode"/>
              </a:rPr>
              <a:t> </a:t>
            </a:r>
            <a:r>
              <a:rPr sz="1600" spc="-35" dirty="0">
                <a:latin typeface="Lucida Sans Unicode"/>
                <a:cs typeface="Lucida Sans Unicode"/>
              </a:rPr>
              <a:t>were</a:t>
            </a:r>
            <a:r>
              <a:rPr sz="1600" spc="-85" dirty="0">
                <a:latin typeface="Lucida Sans Unicode"/>
                <a:cs typeface="Lucida Sans Unicode"/>
              </a:rPr>
              <a:t> </a:t>
            </a:r>
            <a:r>
              <a:rPr sz="1600" spc="-10" dirty="0">
                <a:latin typeface="Lucida Sans Unicode"/>
                <a:cs typeface="Lucida Sans Unicode"/>
              </a:rPr>
              <a:t>levied </a:t>
            </a:r>
            <a:r>
              <a:rPr sz="1600" spc="-65" dirty="0">
                <a:latin typeface="Lucida Sans Unicode"/>
                <a:cs typeface="Lucida Sans Unicode"/>
              </a:rPr>
              <a:t>against</a:t>
            </a:r>
            <a:r>
              <a:rPr sz="1600" spc="-70" dirty="0">
                <a:latin typeface="Lucida Sans Unicode"/>
                <a:cs typeface="Lucida Sans Unicode"/>
              </a:rPr>
              <a:t> </a:t>
            </a:r>
            <a:r>
              <a:rPr sz="1600" spc="-50" dirty="0">
                <a:latin typeface="Lucida Sans Unicode"/>
                <a:cs typeface="Lucida Sans Unicode"/>
              </a:rPr>
              <a:t>companies</a:t>
            </a:r>
            <a:r>
              <a:rPr sz="1600" spc="-70" dirty="0">
                <a:latin typeface="Lucida Sans Unicode"/>
                <a:cs typeface="Lucida Sans Unicode"/>
              </a:rPr>
              <a:t> </a:t>
            </a:r>
            <a:r>
              <a:rPr sz="1600" spc="-75" dirty="0">
                <a:latin typeface="Lucida Sans Unicode"/>
                <a:cs typeface="Lucida Sans Unicode"/>
              </a:rPr>
              <a:t>in</a:t>
            </a:r>
            <a:r>
              <a:rPr sz="1600" spc="-85" dirty="0">
                <a:latin typeface="Lucida Sans Unicode"/>
                <a:cs typeface="Lucida Sans Unicode"/>
              </a:rPr>
              <a:t> </a:t>
            </a:r>
            <a:r>
              <a:rPr sz="1600" spc="-100" dirty="0">
                <a:latin typeface="Lucida Sans Unicode"/>
                <a:cs typeface="Lucida Sans Unicode"/>
              </a:rPr>
              <a:t>2021</a:t>
            </a:r>
            <a:r>
              <a:rPr sz="1600" spc="-75" dirty="0">
                <a:latin typeface="Lucida Sans Unicode"/>
                <a:cs typeface="Lucida Sans Unicode"/>
              </a:rPr>
              <a:t> </a:t>
            </a:r>
            <a:r>
              <a:rPr sz="1600" spc="-25" dirty="0">
                <a:latin typeface="Lucida Sans Unicode"/>
                <a:cs typeface="Lucida Sans Unicode"/>
              </a:rPr>
              <a:t>for </a:t>
            </a:r>
            <a:r>
              <a:rPr sz="1600" spc="-65" dirty="0">
                <a:latin typeface="Lucida Sans Unicode"/>
                <a:cs typeface="Lucida Sans Unicode"/>
              </a:rPr>
              <a:t>violations</a:t>
            </a:r>
            <a:r>
              <a:rPr sz="1600" spc="-75" dirty="0">
                <a:latin typeface="Lucida Sans Unicode"/>
                <a:cs typeface="Lucida Sans Unicode"/>
              </a:rPr>
              <a:t> of</a:t>
            </a:r>
            <a:r>
              <a:rPr sz="1600" spc="-35" dirty="0">
                <a:latin typeface="Lucida Sans Unicode"/>
                <a:cs typeface="Lucida Sans Unicode"/>
              </a:rPr>
              <a:t> </a:t>
            </a:r>
            <a:r>
              <a:rPr sz="1600" spc="-45" dirty="0">
                <a:latin typeface="Lucida Sans Unicode"/>
                <a:cs typeface="Lucida Sans Unicode"/>
              </a:rPr>
              <a:t>the</a:t>
            </a:r>
            <a:r>
              <a:rPr sz="1600" spc="-75" dirty="0">
                <a:latin typeface="Lucida Sans Unicode"/>
                <a:cs typeface="Lucida Sans Unicode"/>
              </a:rPr>
              <a:t> </a:t>
            </a:r>
            <a:r>
              <a:rPr sz="1600" spc="-30" dirty="0">
                <a:latin typeface="Lucida Sans Unicode"/>
                <a:cs typeface="Lucida Sans Unicode"/>
              </a:rPr>
              <a:t>European</a:t>
            </a:r>
            <a:r>
              <a:rPr sz="1600" spc="-85" dirty="0">
                <a:latin typeface="Lucida Sans Unicode"/>
                <a:cs typeface="Lucida Sans Unicode"/>
              </a:rPr>
              <a:t> </a:t>
            </a:r>
            <a:r>
              <a:rPr sz="1600" spc="-20" dirty="0">
                <a:latin typeface="Lucida Sans Unicode"/>
                <a:cs typeface="Lucida Sans Unicode"/>
              </a:rPr>
              <a:t>Union's </a:t>
            </a:r>
            <a:r>
              <a:rPr sz="1600" spc="-25" dirty="0">
                <a:latin typeface="Lucida Sans Unicode"/>
                <a:cs typeface="Lucida Sans Unicode"/>
              </a:rPr>
              <a:t>General</a:t>
            </a:r>
            <a:r>
              <a:rPr sz="1600" spc="-85" dirty="0">
                <a:latin typeface="Lucida Sans Unicode"/>
                <a:cs typeface="Lucida Sans Unicode"/>
              </a:rPr>
              <a:t> </a:t>
            </a:r>
            <a:r>
              <a:rPr sz="1600" spc="-45" dirty="0">
                <a:latin typeface="Lucida Sans Unicode"/>
                <a:cs typeface="Lucida Sans Unicode"/>
              </a:rPr>
              <a:t>Data</a:t>
            </a:r>
            <a:r>
              <a:rPr sz="1600" spc="-95" dirty="0">
                <a:latin typeface="Lucida Sans Unicode"/>
                <a:cs typeface="Lucida Sans Unicode"/>
              </a:rPr>
              <a:t> </a:t>
            </a:r>
            <a:r>
              <a:rPr sz="1600" spc="-10" dirty="0">
                <a:latin typeface="Lucida Sans Unicode"/>
                <a:cs typeface="Lucida Sans Unicode"/>
              </a:rPr>
              <a:t>Protection </a:t>
            </a:r>
            <a:r>
              <a:rPr sz="1600" spc="-50" dirty="0">
                <a:latin typeface="Lucida Sans Unicode"/>
                <a:cs typeface="Lucida Sans Unicode"/>
              </a:rPr>
              <a:t>Regulation</a:t>
            </a:r>
            <a:r>
              <a:rPr sz="1600" spc="-60" dirty="0">
                <a:latin typeface="Lucida Sans Unicode"/>
                <a:cs typeface="Lucida Sans Unicode"/>
              </a:rPr>
              <a:t> </a:t>
            </a:r>
            <a:r>
              <a:rPr sz="1600" spc="-10" dirty="0">
                <a:latin typeface="Lucida Sans Unicode"/>
                <a:cs typeface="Lucida Sans Unicode"/>
              </a:rPr>
              <a:t>(GDPR).</a:t>
            </a:r>
            <a:endParaRPr sz="1600">
              <a:latin typeface="Lucida Sans Unicode"/>
              <a:cs typeface="Lucida Sans Unicode"/>
            </a:endParaRPr>
          </a:p>
        </p:txBody>
      </p:sp>
      <p:sp>
        <p:nvSpPr>
          <p:cNvPr id="49" name="object 19">
            <a:extLst>
              <a:ext uri="{FF2B5EF4-FFF2-40B4-BE49-F238E27FC236}">
                <a16:creationId xmlns:a16="http://schemas.microsoft.com/office/drawing/2014/main" id="{93A2ABF8-5C50-C5B8-C28C-99AB2F3A85A1}"/>
              </a:ext>
            </a:extLst>
          </p:cNvPr>
          <p:cNvSpPr txBox="1"/>
          <p:nvPr/>
        </p:nvSpPr>
        <p:spPr>
          <a:xfrm>
            <a:off x="3377420" y="4724392"/>
            <a:ext cx="3732529" cy="739305"/>
          </a:xfrm>
          <a:prstGeom prst="rect">
            <a:avLst/>
          </a:prstGeom>
          <a:solidFill>
            <a:srgbClr val="0277BD"/>
          </a:solidFill>
        </p:spPr>
        <p:txBody>
          <a:bodyPr vert="horz" wrap="square" lIns="0" tIns="635" rIns="0" bIns="0" rtlCol="0">
            <a:spAutoFit/>
          </a:bodyPr>
          <a:lstStyle/>
          <a:p>
            <a:pPr>
              <a:lnSpc>
                <a:spcPct val="100000"/>
              </a:lnSpc>
              <a:spcBef>
                <a:spcPts val="5"/>
              </a:spcBef>
            </a:pPr>
            <a:endParaRPr sz="1600" dirty="0">
              <a:latin typeface="Times New Roman"/>
              <a:cs typeface="Times New Roman"/>
            </a:endParaRPr>
          </a:p>
          <a:p>
            <a:pPr marL="40005" algn="ctr">
              <a:lnSpc>
                <a:spcPct val="100000"/>
              </a:lnSpc>
            </a:pPr>
            <a:r>
              <a:rPr sz="1600" b="1" dirty="0">
                <a:solidFill>
                  <a:srgbClr val="FFFFFF"/>
                </a:solidFill>
                <a:latin typeface="Trebuchet MS"/>
                <a:cs typeface="Trebuchet MS"/>
              </a:rPr>
              <a:t>Europe</a:t>
            </a:r>
            <a:r>
              <a:rPr sz="1600" b="1" spc="155" dirty="0">
                <a:solidFill>
                  <a:srgbClr val="FFFFFF"/>
                </a:solidFill>
                <a:latin typeface="Trebuchet MS"/>
                <a:cs typeface="Trebuchet MS"/>
              </a:rPr>
              <a:t> </a:t>
            </a:r>
            <a:r>
              <a:rPr sz="1600" b="1" spc="60" dirty="0">
                <a:solidFill>
                  <a:srgbClr val="FFFFFF"/>
                </a:solidFill>
                <a:latin typeface="Trebuchet MS"/>
                <a:cs typeface="Trebuchet MS"/>
              </a:rPr>
              <a:t>(GDPR)</a:t>
            </a:r>
            <a:endParaRPr sz="1600" dirty="0">
              <a:latin typeface="Trebuchet MS"/>
              <a:cs typeface="Trebuchet MS"/>
            </a:endParaRPr>
          </a:p>
          <a:p>
            <a:pPr marL="91440" algn="ctr">
              <a:lnSpc>
                <a:spcPct val="100000"/>
              </a:lnSpc>
            </a:pPr>
            <a:r>
              <a:rPr sz="1600" spc="-40" dirty="0">
                <a:solidFill>
                  <a:srgbClr val="FFFFFF"/>
                </a:solidFill>
                <a:latin typeface="Lucida Sans Unicode"/>
                <a:cs typeface="Lucida Sans Unicode"/>
              </a:rPr>
              <a:t>Sets</a:t>
            </a:r>
            <a:r>
              <a:rPr sz="1600" spc="-95" dirty="0">
                <a:solidFill>
                  <a:srgbClr val="FFFFFF"/>
                </a:solidFill>
                <a:latin typeface="Lucida Sans Unicode"/>
                <a:cs typeface="Lucida Sans Unicode"/>
              </a:rPr>
              <a:t> </a:t>
            </a:r>
            <a:r>
              <a:rPr sz="1600" spc="-45" dirty="0">
                <a:solidFill>
                  <a:srgbClr val="FFFFFF"/>
                </a:solidFill>
                <a:latin typeface="Lucida Sans Unicode"/>
                <a:cs typeface="Lucida Sans Unicode"/>
              </a:rPr>
              <a:t>the</a:t>
            </a:r>
            <a:r>
              <a:rPr sz="1600" spc="-95" dirty="0">
                <a:solidFill>
                  <a:srgbClr val="FFFFFF"/>
                </a:solidFill>
                <a:latin typeface="Lucida Sans Unicode"/>
                <a:cs typeface="Lucida Sans Unicode"/>
              </a:rPr>
              <a:t> </a:t>
            </a:r>
            <a:r>
              <a:rPr sz="1600" spc="-25" dirty="0">
                <a:solidFill>
                  <a:srgbClr val="FFFFFF"/>
                </a:solidFill>
                <a:latin typeface="Lucida Sans Unicode"/>
                <a:cs typeface="Lucida Sans Unicode"/>
              </a:rPr>
              <a:t>bar</a:t>
            </a:r>
            <a:endParaRPr sz="1600" dirty="0">
              <a:latin typeface="Lucida Sans Unicode"/>
              <a:cs typeface="Lucida Sans Unicode"/>
            </a:endParaRPr>
          </a:p>
        </p:txBody>
      </p:sp>
      <p:grpSp>
        <p:nvGrpSpPr>
          <p:cNvPr id="50" name="object 20">
            <a:extLst>
              <a:ext uri="{FF2B5EF4-FFF2-40B4-BE49-F238E27FC236}">
                <a16:creationId xmlns:a16="http://schemas.microsoft.com/office/drawing/2014/main" id="{A5906E21-E6E4-3717-71FE-844DACDCDA69}"/>
              </a:ext>
            </a:extLst>
          </p:cNvPr>
          <p:cNvGrpSpPr/>
          <p:nvPr/>
        </p:nvGrpSpPr>
        <p:grpSpPr>
          <a:xfrm>
            <a:off x="7342143" y="2711646"/>
            <a:ext cx="3797935" cy="5562600"/>
            <a:chOff x="4178808" y="853439"/>
            <a:chExt cx="3797935" cy="5562600"/>
          </a:xfrm>
        </p:grpSpPr>
        <p:pic>
          <p:nvPicPr>
            <p:cNvPr id="51" name="object 21">
              <a:extLst>
                <a:ext uri="{FF2B5EF4-FFF2-40B4-BE49-F238E27FC236}">
                  <a16:creationId xmlns:a16="http://schemas.microsoft.com/office/drawing/2014/main" id="{6410CAFE-1DBC-3D9A-15F4-E85D7324C1B0}"/>
                </a:ext>
              </a:extLst>
            </p:cNvPr>
            <p:cNvPicPr/>
            <p:nvPr/>
          </p:nvPicPr>
          <p:blipFill>
            <a:blip r:embed="rId12" cstate="print"/>
            <a:stretch>
              <a:fillRect/>
            </a:stretch>
          </p:blipFill>
          <p:spPr>
            <a:xfrm>
              <a:off x="4184904" y="853439"/>
              <a:ext cx="3791711" cy="3163824"/>
            </a:xfrm>
            <a:prstGeom prst="rect">
              <a:avLst/>
            </a:prstGeom>
          </p:spPr>
        </p:pic>
        <p:sp>
          <p:nvSpPr>
            <p:cNvPr id="52" name="object 22">
              <a:extLst>
                <a:ext uri="{FF2B5EF4-FFF2-40B4-BE49-F238E27FC236}">
                  <a16:creationId xmlns:a16="http://schemas.microsoft.com/office/drawing/2014/main" id="{EB051597-50C7-4A87-39F8-B275574281A1}"/>
                </a:ext>
              </a:extLst>
            </p:cNvPr>
            <p:cNvSpPr/>
            <p:nvPr/>
          </p:nvSpPr>
          <p:spPr>
            <a:xfrm>
              <a:off x="4229495" y="900112"/>
              <a:ext cx="3610610" cy="2982595"/>
            </a:xfrm>
            <a:custGeom>
              <a:avLst/>
              <a:gdLst/>
              <a:ahLst/>
              <a:cxnLst/>
              <a:rect l="l" t="t" r="r" b="b"/>
              <a:pathLst>
                <a:path w="3610609" h="2982595">
                  <a:moveTo>
                    <a:pt x="3113331" y="0"/>
                  </a:moveTo>
                  <a:lnTo>
                    <a:pt x="497047" y="0"/>
                  </a:lnTo>
                  <a:lnTo>
                    <a:pt x="449178" y="2275"/>
                  </a:lnTo>
                  <a:lnTo>
                    <a:pt x="402596" y="8962"/>
                  </a:lnTo>
                  <a:lnTo>
                    <a:pt x="357510" y="19853"/>
                  </a:lnTo>
                  <a:lnTo>
                    <a:pt x="314129" y="34739"/>
                  </a:lnTo>
                  <a:lnTo>
                    <a:pt x="272659" y="53411"/>
                  </a:lnTo>
                  <a:lnTo>
                    <a:pt x="233310" y="75663"/>
                  </a:lnTo>
                  <a:lnTo>
                    <a:pt x="196289" y="101285"/>
                  </a:lnTo>
                  <a:lnTo>
                    <a:pt x="161806" y="130069"/>
                  </a:lnTo>
                  <a:lnTo>
                    <a:pt x="130069" y="161806"/>
                  </a:lnTo>
                  <a:lnTo>
                    <a:pt x="101285" y="196289"/>
                  </a:lnTo>
                  <a:lnTo>
                    <a:pt x="75663" y="233310"/>
                  </a:lnTo>
                  <a:lnTo>
                    <a:pt x="53411" y="272659"/>
                  </a:lnTo>
                  <a:lnTo>
                    <a:pt x="34739" y="314129"/>
                  </a:lnTo>
                  <a:lnTo>
                    <a:pt x="19853" y="357510"/>
                  </a:lnTo>
                  <a:lnTo>
                    <a:pt x="8962" y="402596"/>
                  </a:lnTo>
                  <a:lnTo>
                    <a:pt x="2275" y="449178"/>
                  </a:lnTo>
                  <a:lnTo>
                    <a:pt x="0" y="497047"/>
                  </a:lnTo>
                  <a:lnTo>
                    <a:pt x="0" y="2485185"/>
                  </a:lnTo>
                  <a:lnTo>
                    <a:pt x="2275" y="2533054"/>
                  </a:lnTo>
                  <a:lnTo>
                    <a:pt x="8962" y="2579636"/>
                  </a:lnTo>
                  <a:lnTo>
                    <a:pt x="19853" y="2624722"/>
                  </a:lnTo>
                  <a:lnTo>
                    <a:pt x="34739" y="2668104"/>
                  </a:lnTo>
                  <a:lnTo>
                    <a:pt x="53411" y="2709573"/>
                  </a:lnTo>
                  <a:lnTo>
                    <a:pt x="75663" y="2748922"/>
                  </a:lnTo>
                  <a:lnTo>
                    <a:pt x="101285" y="2785943"/>
                  </a:lnTo>
                  <a:lnTo>
                    <a:pt x="130069" y="2820426"/>
                  </a:lnTo>
                  <a:lnTo>
                    <a:pt x="161806" y="2852163"/>
                  </a:lnTo>
                  <a:lnTo>
                    <a:pt x="196289" y="2880947"/>
                  </a:lnTo>
                  <a:lnTo>
                    <a:pt x="233310" y="2906569"/>
                  </a:lnTo>
                  <a:lnTo>
                    <a:pt x="272659" y="2928821"/>
                  </a:lnTo>
                  <a:lnTo>
                    <a:pt x="314129" y="2947493"/>
                  </a:lnTo>
                  <a:lnTo>
                    <a:pt x="357510" y="2962379"/>
                  </a:lnTo>
                  <a:lnTo>
                    <a:pt x="402596" y="2973270"/>
                  </a:lnTo>
                  <a:lnTo>
                    <a:pt x="449178" y="2979957"/>
                  </a:lnTo>
                  <a:lnTo>
                    <a:pt x="497047" y="2982233"/>
                  </a:lnTo>
                  <a:lnTo>
                    <a:pt x="3113331" y="2982233"/>
                  </a:lnTo>
                  <a:lnTo>
                    <a:pt x="3161200" y="2979957"/>
                  </a:lnTo>
                  <a:lnTo>
                    <a:pt x="3207781" y="2973270"/>
                  </a:lnTo>
                  <a:lnTo>
                    <a:pt x="3252867" y="2962379"/>
                  </a:lnTo>
                  <a:lnTo>
                    <a:pt x="3296249" y="2947493"/>
                  </a:lnTo>
                  <a:lnTo>
                    <a:pt x="3337719" y="2928821"/>
                  </a:lnTo>
                  <a:lnTo>
                    <a:pt x="3377068" y="2906569"/>
                  </a:lnTo>
                  <a:lnTo>
                    <a:pt x="3414088" y="2880947"/>
                  </a:lnTo>
                  <a:lnTo>
                    <a:pt x="3448571" y="2852163"/>
                  </a:lnTo>
                  <a:lnTo>
                    <a:pt x="3480308" y="2820426"/>
                  </a:lnTo>
                  <a:lnTo>
                    <a:pt x="3509092" y="2785943"/>
                  </a:lnTo>
                  <a:lnTo>
                    <a:pt x="3534714" y="2748922"/>
                  </a:lnTo>
                  <a:lnTo>
                    <a:pt x="3556965" y="2709573"/>
                  </a:lnTo>
                  <a:lnTo>
                    <a:pt x="3575638" y="2668104"/>
                  </a:lnTo>
                  <a:lnTo>
                    <a:pt x="3590524" y="2624722"/>
                  </a:lnTo>
                  <a:lnTo>
                    <a:pt x="3601415" y="2579636"/>
                  </a:lnTo>
                  <a:lnTo>
                    <a:pt x="3608102" y="2533054"/>
                  </a:lnTo>
                  <a:lnTo>
                    <a:pt x="3610377" y="2485185"/>
                  </a:lnTo>
                  <a:lnTo>
                    <a:pt x="3610377" y="497047"/>
                  </a:lnTo>
                  <a:lnTo>
                    <a:pt x="3608102" y="449178"/>
                  </a:lnTo>
                  <a:lnTo>
                    <a:pt x="3601415" y="402596"/>
                  </a:lnTo>
                  <a:lnTo>
                    <a:pt x="3590524" y="357510"/>
                  </a:lnTo>
                  <a:lnTo>
                    <a:pt x="3575638" y="314129"/>
                  </a:lnTo>
                  <a:lnTo>
                    <a:pt x="3556965" y="272659"/>
                  </a:lnTo>
                  <a:lnTo>
                    <a:pt x="3534714" y="233310"/>
                  </a:lnTo>
                  <a:lnTo>
                    <a:pt x="3509092" y="196289"/>
                  </a:lnTo>
                  <a:lnTo>
                    <a:pt x="3480308" y="161806"/>
                  </a:lnTo>
                  <a:lnTo>
                    <a:pt x="3448571" y="130069"/>
                  </a:lnTo>
                  <a:lnTo>
                    <a:pt x="3414088" y="101285"/>
                  </a:lnTo>
                  <a:lnTo>
                    <a:pt x="3377068" y="75663"/>
                  </a:lnTo>
                  <a:lnTo>
                    <a:pt x="3337719" y="53411"/>
                  </a:lnTo>
                  <a:lnTo>
                    <a:pt x="3296249" y="34739"/>
                  </a:lnTo>
                  <a:lnTo>
                    <a:pt x="3252867" y="19853"/>
                  </a:lnTo>
                  <a:lnTo>
                    <a:pt x="3207781" y="8962"/>
                  </a:lnTo>
                  <a:lnTo>
                    <a:pt x="3161200" y="2275"/>
                  </a:lnTo>
                  <a:lnTo>
                    <a:pt x="3113331" y="0"/>
                  </a:lnTo>
                  <a:close/>
                </a:path>
              </a:pathLst>
            </a:custGeom>
            <a:solidFill>
              <a:srgbClr val="FFFFFF"/>
            </a:solidFill>
          </p:spPr>
          <p:txBody>
            <a:bodyPr wrap="square" lIns="0" tIns="0" rIns="0" bIns="0" rtlCol="0"/>
            <a:lstStyle/>
            <a:p>
              <a:endParaRPr/>
            </a:p>
          </p:txBody>
        </p:sp>
        <p:pic>
          <p:nvPicPr>
            <p:cNvPr id="53" name="object 23">
              <a:extLst>
                <a:ext uri="{FF2B5EF4-FFF2-40B4-BE49-F238E27FC236}">
                  <a16:creationId xmlns:a16="http://schemas.microsoft.com/office/drawing/2014/main" id="{6276178A-F0DC-68C1-048E-4B83AB067C24}"/>
                </a:ext>
              </a:extLst>
            </p:cNvPr>
            <p:cNvPicPr/>
            <p:nvPr/>
          </p:nvPicPr>
          <p:blipFill>
            <a:blip r:embed="rId13" cstate="print"/>
            <a:stretch>
              <a:fillRect/>
            </a:stretch>
          </p:blipFill>
          <p:spPr>
            <a:xfrm>
              <a:off x="4178808" y="3142487"/>
              <a:ext cx="3791712" cy="3273552"/>
            </a:xfrm>
            <a:prstGeom prst="rect">
              <a:avLst/>
            </a:prstGeom>
          </p:spPr>
        </p:pic>
        <p:pic>
          <p:nvPicPr>
            <p:cNvPr id="54" name="object 24">
              <a:extLst>
                <a:ext uri="{FF2B5EF4-FFF2-40B4-BE49-F238E27FC236}">
                  <a16:creationId xmlns:a16="http://schemas.microsoft.com/office/drawing/2014/main" id="{E5E6E22E-268D-CCB1-6334-72818F0748FE}"/>
                </a:ext>
              </a:extLst>
            </p:cNvPr>
            <p:cNvPicPr/>
            <p:nvPr/>
          </p:nvPicPr>
          <p:blipFill>
            <a:blip r:embed="rId14" cstate="print"/>
            <a:stretch>
              <a:fillRect/>
            </a:stretch>
          </p:blipFill>
          <p:spPr>
            <a:xfrm>
              <a:off x="4340352" y="3956303"/>
              <a:ext cx="3520440" cy="2139696"/>
            </a:xfrm>
            <a:prstGeom prst="rect">
              <a:avLst/>
            </a:prstGeom>
          </p:spPr>
        </p:pic>
        <p:sp>
          <p:nvSpPr>
            <p:cNvPr id="55" name="object 25">
              <a:extLst>
                <a:ext uri="{FF2B5EF4-FFF2-40B4-BE49-F238E27FC236}">
                  <a16:creationId xmlns:a16="http://schemas.microsoft.com/office/drawing/2014/main" id="{2BBF0205-89F2-7349-0D58-80AE50308426}"/>
                </a:ext>
              </a:extLst>
            </p:cNvPr>
            <p:cNvSpPr/>
            <p:nvPr/>
          </p:nvSpPr>
          <p:spPr>
            <a:xfrm>
              <a:off x="4225080" y="3189325"/>
              <a:ext cx="3610610" cy="3091815"/>
            </a:xfrm>
            <a:custGeom>
              <a:avLst/>
              <a:gdLst/>
              <a:ahLst/>
              <a:cxnLst/>
              <a:rect l="l" t="t" r="r" b="b"/>
              <a:pathLst>
                <a:path w="3610609" h="3091815">
                  <a:moveTo>
                    <a:pt x="3095133" y="0"/>
                  </a:moveTo>
                  <a:lnTo>
                    <a:pt x="515245" y="0"/>
                  </a:lnTo>
                  <a:lnTo>
                    <a:pt x="468347" y="2105"/>
                  </a:lnTo>
                  <a:lnTo>
                    <a:pt x="422629" y="8301"/>
                  </a:lnTo>
                  <a:lnTo>
                    <a:pt x="378272" y="18405"/>
                  </a:lnTo>
                  <a:lnTo>
                    <a:pt x="335459" y="32235"/>
                  </a:lnTo>
                  <a:lnTo>
                    <a:pt x="294371" y="49609"/>
                  </a:lnTo>
                  <a:lnTo>
                    <a:pt x="255190" y="70346"/>
                  </a:lnTo>
                  <a:lnTo>
                    <a:pt x="218099" y="94263"/>
                  </a:lnTo>
                  <a:lnTo>
                    <a:pt x="183279" y="121179"/>
                  </a:lnTo>
                  <a:lnTo>
                    <a:pt x="150911" y="150912"/>
                  </a:lnTo>
                  <a:lnTo>
                    <a:pt x="121179" y="183279"/>
                  </a:lnTo>
                  <a:lnTo>
                    <a:pt x="94263" y="218100"/>
                  </a:lnTo>
                  <a:lnTo>
                    <a:pt x="70346" y="255191"/>
                  </a:lnTo>
                  <a:lnTo>
                    <a:pt x="49609" y="294372"/>
                  </a:lnTo>
                  <a:lnTo>
                    <a:pt x="32235" y="335459"/>
                  </a:lnTo>
                  <a:lnTo>
                    <a:pt x="18405" y="378273"/>
                  </a:lnTo>
                  <a:lnTo>
                    <a:pt x="8301" y="422629"/>
                  </a:lnTo>
                  <a:lnTo>
                    <a:pt x="2105" y="468347"/>
                  </a:lnTo>
                  <a:lnTo>
                    <a:pt x="0" y="515245"/>
                  </a:lnTo>
                  <a:lnTo>
                    <a:pt x="0" y="2576167"/>
                  </a:lnTo>
                  <a:lnTo>
                    <a:pt x="2105" y="2623064"/>
                  </a:lnTo>
                  <a:lnTo>
                    <a:pt x="8301" y="2668783"/>
                  </a:lnTo>
                  <a:lnTo>
                    <a:pt x="18405" y="2713139"/>
                  </a:lnTo>
                  <a:lnTo>
                    <a:pt x="32235" y="2755952"/>
                  </a:lnTo>
                  <a:lnTo>
                    <a:pt x="49609" y="2797040"/>
                  </a:lnTo>
                  <a:lnTo>
                    <a:pt x="70346" y="2836221"/>
                  </a:lnTo>
                  <a:lnTo>
                    <a:pt x="94263" y="2873312"/>
                  </a:lnTo>
                  <a:lnTo>
                    <a:pt x="121179" y="2908133"/>
                  </a:lnTo>
                  <a:lnTo>
                    <a:pt x="150911" y="2940500"/>
                  </a:lnTo>
                  <a:lnTo>
                    <a:pt x="183279" y="2970233"/>
                  </a:lnTo>
                  <a:lnTo>
                    <a:pt x="218099" y="2997149"/>
                  </a:lnTo>
                  <a:lnTo>
                    <a:pt x="255190" y="3021066"/>
                  </a:lnTo>
                  <a:lnTo>
                    <a:pt x="294371" y="3041803"/>
                  </a:lnTo>
                  <a:lnTo>
                    <a:pt x="335459" y="3059177"/>
                  </a:lnTo>
                  <a:lnTo>
                    <a:pt x="378272" y="3073007"/>
                  </a:lnTo>
                  <a:lnTo>
                    <a:pt x="422629" y="3083111"/>
                  </a:lnTo>
                  <a:lnTo>
                    <a:pt x="468347" y="3089306"/>
                  </a:lnTo>
                  <a:lnTo>
                    <a:pt x="515245" y="3091412"/>
                  </a:lnTo>
                  <a:lnTo>
                    <a:pt x="3095133" y="3091412"/>
                  </a:lnTo>
                  <a:lnTo>
                    <a:pt x="3142031" y="3089306"/>
                  </a:lnTo>
                  <a:lnTo>
                    <a:pt x="3187749" y="3083111"/>
                  </a:lnTo>
                  <a:lnTo>
                    <a:pt x="3232105" y="3073007"/>
                  </a:lnTo>
                  <a:lnTo>
                    <a:pt x="3274918" y="3059177"/>
                  </a:lnTo>
                  <a:lnTo>
                    <a:pt x="3316006" y="3041803"/>
                  </a:lnTo>
                  <a:lnTo>
                    <a:pt x="3355186" y="3021066"/>
                  </a:lnTo>
                  <a:lnTo>
                    <a:pt x="3392278" y="2997149"/>
                  </a:lnTo>
                  <a:lnTo>
                    <a:pt x="3427098" y="2970233"/>
                  </a:lnTo>
                  <a:lnTo>
                    <a:pt x="3459466" y="2940500"/>
                  </a:lnTo>
                  <a:lnTo>
                    <a:pt x="3489198" y="2908133"/>
                  </a:lnTo>
                  <a:lnTo>
                    <a:pt x="3516114" y="2873312"/>
                  </a:lnTo>
                  <a:lnTo>
                    <a:pt x="3540031" y="2836221"/>
                  </a:lnTo>
                  <a:lnTo>
                    <a:pt x="3560768" y="2797040"/>
                  </a:lnTo>
                  <a:lnTo>
                    <a:pt x="3578142" y="2755952"/>
                  </a:lnTo>
                  <a:lnTo>
                    <a:pt x="3591972" y="2713139"/>
                  </a:lnTo>
                  <a:lnTo>
                    <a:pt x="3602076" y="2668783"/>
                  </a:lnTo>
                  <a:lnTo>
                    <a:pt x="3608271" y="2623064"/>
                  </a:lnTo>
                  <a:lnTo>
                    <a:pt x="3610377" y="2576167"/>
                  </a:lnTo>
                  <a:lnTo>
                    <a:pt x="3610377" y="515245"/>
                  </a:lnTo>
                  <a:lnTo>
                    <a:pt x="3608271" y="468347"/>
                  </a:lnTo>
                  <a:lnTo>
                    <a:pt x="3602076" y="422629"/>
                  </a:lnTo>
                  <a:lnTo>
                    <a:pt x="3591972" y="378273"/>
                  </a:lnTo>
                  <a:lnTo>
                    <a:pt x="3578142" y="335459"/>
                  </a:lnTo>
                  <a:lnTo>
                    <a:pt x="3560768" y="294372"/>
                  </a:lnTo>
                  <a:lnTo>
                    <a:pt x="3540031" y="255191"/>
                  </a:lnTo>
                  <a:lnTo>
                    <a:pt x="3516114" y="218100"/>
                  </a:lnTo>
                  <a:lnTo>
                    <a:pt x="3489198" y="183279"/>
                  </a:lnTo>
                  <a:lnTo>
                    <a:pt x="3459466" y="150912"/>
                  </a:lnTo>
                  <a:lnTo>
                    <a:pt x="3427098" y="121179"/>
                  </a:lnTo>
                  <a:lnTo>
                    <a:pt x="3392278" y="94263"/>
                  </a:lnTo>
                  <a:lnTo>
                    <a:pt x="3355186" y="70346"/>
                  </a:lnTo>
                  <a:lnTo>
                    <a:pt x="3316006" y="49609"/>
                  </a:lnTo>
                  <a:lnTo>
                    <a:pt x="3274918" y="32235"/>
                  </a:lnTo>
                  <a:lnTo>
                    <a:pt x="3232105" y="18405"/>
                  </a:lnTo>
                  <a:lnTo>
                    <a:pt x="3187749" y="8301"/>
                  </a:lnTo>
                  <a:lnTo>
                    <a:pt x="3142031" y="2105"/>
                  </a:lnTo>
                  <a:lnTo>
                    <a:pt x="3095133" y="0"/>
                  </a:lnTo>
                  <a:close/>
                </a:path>
              </a:pathLst>
            </a:custGeom>
            <a:solidFill>
              <a:srgbClr val="FFFFFF"/>
            </a:solidFill>
          </p:spPr>
          <p:txBody>
            <a:bodyPr wrap="square" lIns="0" tIns="0" rIns="0" bIns="0" rtlCol="0"/>
            <a:lstStyle/>
            <a:p>
              <a:endParaRPr/>
            </a:p>
          </p:txBody>
        </p:sp>
      </p:grpSp>
      <p:sp>
        <p:nvSpPr>
          <p:cNvPr id="56" name="object 26">
            <a:extLst>
              <a:ext uri="{FF2B5EF4-FFF2-40B4-BE49-F238E27FC236}">
                <a16:creationId xmlns:a16="http://schemas.microsoft.com/office/drawing/2014/main" id="{FE3513F9-4267-A3BD-AA07-B7C3D7983BB6}"/>
              </a:ext>
            </a:extLst>
          </p:cNvPr>
          <p:cNvSpPr txBox="1"/>
          <p:nvPr/>
        </p:nvSpPr>
        <p:spPr>
          <a:xfrm>
            <a:off x="7657222" y="5808922"/>
            <a:ext cx="3079750" cy="1878964"/>
          </a:xfrm>
          <a:prstGeom prst="rect">
            <a:avLst/>
          </a:prstGeom>
        </p:spPr>
        <p:txBody>
          <a:bodyPr vert="horz" wrap="square" lIns="0" tIns="85725" rIns="0" bIns="0" rtlCol="0">
            <a:spAutoFit/>
          </a:bodyPr>
          <a:lstStyle/>
          <a:p>
            <a:pPr algn="ctr">
              <a:lnSpc>
                <a:spcPct val="100000"/>
              </a:lnSpc>
              <a:spcBef>
                <a:spcPts val="675"/>
              </a:spcBef>
            </a:pPr>
            <a:r>
              <a:rPr sz="1600" spc="-55" dirty="0">
                <a:latin typeface="Lucida Sans Unicode"/>
                <a:cs typeface="Lucida Sans Unicode"/>
              </a:rPr>
              <a:t>Regulations</a:t>
            </a:r>
            <a:r>
              <a:rPr sz="1600" spc="-60" dirty="0">
                <a:latin typeface="Lucida Sans Unicode"/>
                <a:cs typeface="Lucida Sans Unicode"/>
              </a:rPr>
              <a:t> </a:t>
            </a:r>
            <a:r>
              <a:rPr sz="1600" spc="-50" dirty="0">
                <a:latin typeface="Lucida Sans Unicode"/>
                <a:cs typeface="Lucida Sans Unicode"/>
              </a:rPr>
              <a:t>are</a:t>
            </a:r>
            <a:r>
              <a:rPr sz="1600" spc="-60" dirty="0">
                <a:latin typeface="Lucida Sans Unicode"/>
                <a:cs typeface="Lucida Sans Unicode"/>
              </a:rPr>
              <a:t> </a:t>
            </a:r>
            <a:r>
              <a:rPr sz="1600" spc="-35" dirty="0">
                <a:latin typeface="Lucida Sans Unicode"/>
                <a:cs typeface="Lucida Sans Unicode"/>
              </a:rPr>
              <a:t>applicable</a:t>
            </a:r>
            <a:r>
              <a:rPr sz="1600" spc="-60" dirty="0">
                <a:latin typeface="Lucida Sans Unicode"/>
                <a:cs typeface="Lucida Sans Unicode"/>
              </a:rPr>
              <a:t> </a:t>
            </a:r>
            <a:r>
              <a:rPr sz="1600" spc="-25" dirty="0">
                <a:latin typeface="Lucida Sans Unicode"/>
                <a:cs typeface="Lucida Sans Unicode"/>
              </a:rPr>
              <a:t>to</a:t>
            </a:r>
            <a:endParaRPr sz="1600" dirty="0">
              <a:latin typeface="Lucida Sans Unicode"/>
              <a:cs typeface="Lucida Sans Unicode"/>
            </a:endParaRPr>
          </a:p>
          <a:p>
            <a:pPr marL="12700" marR="5080" algn="ctr">
              <a:lnSpc>
                <a:spcPct val="100000"/>
              </a:lnSpc>
              <a:spcBef>
                <a:spcPts val="575"/>
              </a:spcBef>
            </a:pPr>
            <a:r>
              <a:rPr sz="1600" b="1" i="1" spc="-110" dirty="0">
                <a:latin typeface="Arial"/>
                <a:cs typeface="Arial"/>
              </a:rPr>
              <a:t>ALL</a:t>
            </a:r>
            <a:r>
              <a:rPr sz="1600" b="1" i="1" spc="-60" dirty="0">
                <a:latin typeface="Arial"/>
                <a:cs typeface="Arial"/>
              </a:rPr>
              <a:t> </a:t>
            </a:r>
            <a:r>
              <a:rPr sz="1600" b="1" i="1" spc="-45" dirty="0">
                <a:latin typeface="Arial"/>
                <a:cs typeface="Arial"/>
              </a:rPr>
              <a:t>businesses</a:t>
            </a:r>
            <a:r>
              <a:rPr sz="1600" b="1" i="1" spc="-10" dirty="0">
                <a:latin typeface="Arial"/>
                <a:cs typeface="Arial"/>
              </a:rPr>
              <a:t> </a:t>
            </a:r>
            <a:r>
              <a:rPr sz="1600" spc="-45" dirty="0">
                <a:latin typeface="Lucida Sans Unicode"/>
                <a:cs typeface="Lucida Sans Unicode"/>
              </a:rPr>
              <a:t>“receives,</a:t>
            </a:r>
            <a:r>
              <a:rPr sz="1600" spc="-130" dirty="0">
                <a:latin typeface="Lucida Sans Unicode"/>
                <a:cs typeface="Lucida Sans Unicode"/>
              </a:rPr>
              <a:t> </a:t>
            </a:r>
            <a:r>
              <a:rPr sz="1600" spc="-65" dirty="0">
                <a:latin typeface="Lucida Sans Unicode"/>
                <a:cs typeface="Lucida Sans Unicode"/>
              </a:rPr>
              <a:t>stores, </a:t>
            </a:r>
            <a:r>
              <a:rPr sz="1600" spc="-80" dirty="0">
                <a:latin typeface="Lucida Sans Unicode"/>
                <a:cs typeface="Lucida Sans Unicode"/>
              </a:rPr>
              <a:t>maintains,</a:t>
            </a:r>
            <a:r>
              <a:rPr sz="1600" spc="-100" dirty="0">
                <a:latin typeface="Lucida Sans Unicode"/>
                <a:cs typeface="Lucida Sans Unicode"/>
              </a:rPr>
              <a:t> </a:t>
            </a:r>
            <a:r>
              <a:rPr sz="1600" spc="-60" dirty="0">
                <a:latin typeface="Lucida Sans Unicode"/>
                <a:cs typeface="Lucida Sans Unicode"/>
              </a:rPr>
              <a:t>processes,</a:t>
            </a:r>
            <a:r>
              <a:rPr sz="1600" spc="-100" dirty="0">
                <a:latin typeface="Lucida Sans Unicode"/>
                <a:cs typeface="Lucida Sans Unicode"/>
              </a:rPr>
              <a:t> </a:t>
            </a:r>
            <a:r>
              <a:rPr sz="1600" spc="-25" dirty="0">
                <a:latin typeface="Lucida Sans Unicode"/>
                <a:cs typeface="Lucida Sans Unicode"/>
              </a:rPr>
              <a:t>or </a:t>
            </a:r>
            <a:r>
              <a:rPr sz="1600" spc="-55" dirty="0">
                <a:latin typeface="Lucida Sans Unicode"/>
                <a:cs typeface="Lucida Sans Unicode"/>
              </a:rPr>
              <a:t>otherwise</a:t>
            </a:r>
            <a:r>
              <a:rPr sz="1600" spc="-85" dirty="0">
                <a:latin typeface="Lucida Sans Unicode"/>
                <a:cs typeface="Lucida Sans Unicode"/>
              </a:rPr>
              <a:t> </a:t>
            </a:r>
            <a:r>
              <a:rPr sz="1600" spc="-70" dirty="0">
                <a:latin typeface="Lucida Sans Unicode"/>
                <a:cs typeface="Lucida Sans Unicode"/>
              </a:rPr>
              <a:t>has</a:t>
            </a:r>
            <a:r>
              <a:rPr sz="1600" spc="-80" dirty="0">
                <a:latin typeface="Lucida Sans Unicode"/>
                <a:cs typeface="Lucida Sans Unicode"/>
              </a:rPr>
              <a:t> </a:t>
            </a:r>
            <a:r>
              <a:rPr sz="1600" spc="-50" dirty="0">
                <a:latin typeface="Lucida Sans Unicode"/>
                <a:cs typeface="Lucida Sans Unicode"/>
              </a:rPr>
              <a:t>access</a:t>
            </a:r>
            <a:r>
              <a:rPr sz="1600" spc="-80" dirty="0">
                <a:latin typeface="Lucida Sans Unicode"/>
                <a:cs typeface="Lucida Sans Unicode"/>
              </a:rPr>
              <a:t> </a:t>
            </a:r>
            <a:r>
              <a:rPr sz="1600" spc="-65" dirty="0">
                <a:latin typeface="Lucida Sans Unicode"/>
                <a:cs typeface="Lucida Sans Unicode"/>
              </a:rPr>
              <a:t>to</a:t>
            </a:r>
            <a:r>
              <a:rPr sz="1600" spc="-85" dirty="0">
                <a:latin typeface="Lucida Sans Unicode"/>
                <a:cs typeface="Lucida Sans Unicode"/>
              </a:rPr>
              <a:t> </a:t>
            </a:r>
            <a:r>
              <a:rPr sz="1600" spc="-20" dirty="0">
                <a:latin typeface="Lucida Sans Unicode"/>
                <a:cs typeface="Lucida Sans Unicode"/>
              </a:rPr>
              <a:t>personal </a:t>
            </a:r>
            <a:r>
              <a:rPr sz="1600" spc="-70" dirty="0">
                <a:latin typeface="Lucida Sans Unicode"/>
                <a:cs typeface="Lucida Sans Unicode"/>
              </a:rPr>
              <a:t>information</a:t>
            </a:r>
            <a:r>
              <a:rPr sz="1600" spc="-80" dirty="0">
                <a:latin typeface="Lucida Sans Unicode"/>
                <a:cs typeface="Lucida Sans Unicode"/>
              </a:rPr>
              <a:t> </a:t>
            </a:r>
            <a:r>
              <a:rPr sz="1600" spc="-75" dirty="0">
                <a:latin typeface="Lucida Sans Unicode"/>
                <a:cs typeface="Lucida Sans Unicode"/>
              </a:rPr>
              <a:t>in</a:t>
            </a:r>
            <a:r>
              <a:rPr sz="1600" spc="-80" dirty="0">
                <a:latin typeface="Lucida Sans Unicode"/>
                <a:cs typeface="Lucida Sans Unicode"/>
              </a:rPr>
              <a:t> </a:t>
            </a:r>
            <a:r>
              <a:rPr sz="1600" spc="-45" dirty="0">
                <a:latin typeface="Lucida Sans Unicode"/>
                <a:cs typeface="Lucida Sans Unicode"/>
              </a:rPr>
              <a:t>connection</a:t>
            </a:r>
            <a:r>
              <a:rPr sz="1600" spc="-80" dirty="0">
                <a:latin typeface="Lucida Sans Unicode"/>
                <a:cs typeface="Lucida Sans Unicode"/>
              </a:rPr>
              <a:t> </a:t>
            </a:r>
            <a:r>
              <a:rPr sz="1600" spc="-20" dirty="0">
                <a:latin typeface="Lucida Sans Unicode"/>
                <a:cs typeface="Lucida Sans Unicode"/>
              </a:rPr>
              <a:t>with </a:t>
            </a:r>
            <a:r>
              <a:rPr sz="1600" spc="-45" dirty="0">
                <a:latin typeface="Lucida Sans Unicode"/>
                <a:cs typeface="Lucida Sans Unicode"/>
              </a:rPr>
              <a:t>the</a:t>
            </a:r>
            <a:r>
              <a:rPr sz="1600" spc="-95" dirty="0">
                <a:latin typeface="Lucida Sans Unicode"/>
                <a:cs typeface="Lucida Sans Unicode"/>
              </a:rPr>
              <a:t> </a:t>
            </a:r>
            <a:r>
              <a:rPr sz="1600" spc="-60" dirty="0">
                <a:latin typeface="Lucida Sans Unicode"/>
                <a:cs typeface="Lucida Sans Unicode"/>
              </a:rPr>
              <a:t>provision</a:t>
            </a:r>
            <a:r>
              <a:rPr sz="1600" spc="-100" dirty="0">
                <a:latin typeface="Lucida Sans Unicode"/>
                <a:cs typeface="Lucida Sans Unicode"/>
              </a:rPr>
              <a:t> </a:t>
            </a:r>
            <a:r>
              <a:rPr sz="1600" spc="-75" dirty="0">
                <a:latin typeface="Lucida Sans Unicode"/>
                <a:cs typeface="Lucida Sans Unicode"/>
              </a:rPr>
              <a:t>of</a:t>
            </a:r>
            <a:r>
              <a:rPr sz="1600" spc="-45" dirty="0">
                <a:latin typeface="Lucida Sans Unicode"/>
                <a:cs typeface="Lucida Sans Unicode"/>
              </a:rPr>
              <a:t> </a:t>
            </a:r>
            <a:r>
              <a:rPr sz="1600" spc="-30" dirty="0">
                <a:latin typeface="Lucida Sans Unicode"/>
                <a:cs typeface="Lucida Sans Unicode"/>
              </a:rPr>
              <a:t>goods</a:t>
            </a:r>
            <a:r>
              <a:rPr sz="1600" spc="-90" dirty="0">
                <a:latin typeface="Lucida Sans Unicode"/>
                <a:cs typeface="Lucida Sans Unicode"/>
              </a:rPr>
              <a:t> </a:t>
            </a:r>
            <a:r>
              <a:rPr sz="1600" spc="-25" dirty="0">
                <a:latin typeface="Lucida Sans Unicode"/>
                <a:cs typeface="Lucida Sans Unicode"/>
              </a:rPr>
              <a:t>or </a:t>
            </a:r>
            <a:r>
              <a:rPr sz="1600" spc="-10" dirty="0">
                <a:latin typeface="Lucida Sans Unicode"/>
                <a:cs typeface="Lucida Sans Unicode"/>
              </a:rPr>
              <a:t>services.</a:t>
            </a:r>
            <a:endParaRPr sz="1600" dirty="0">
              <a:latin typeface="Lucida Sans Unicode"/>
              <a:cs typeface="Lucida Sans Unicode"/>
            </a:endParaRPr>
          </a:p>
        </p:txBody>
      </p:sp>
      <p:sp>
        <p:nvSpPr>
          <p:cNvPr id="57" name="object 27">
            <a:extLst>
              <a:ext uri="{FF2B5EF4-FFF2-40B4-BE49-F238E27FC236}">
                <a16:creationId xmlns:a16="http://schemas.microsoft.com/office/drawing/2014/main" id="{0A04A458-2A6C-D5C5-0AC6-69EE1FD0EBFA}"/>
              </a:ext>
            </a:extLst>
          </p:cNvPr>
          <p:cNvSpPr txBox="1"/>
          <p:nvPr/>
        </p:nvSpPr>
        <p:spPr>
          <a:xfrm>
            <a:off x="7367719" y="4729994"/>
            <a:ext cx="3631565" cy="718787"/>
          </a:xfrm>
          <a:prstGeom prst="rect">
            <a:avLst/>
          </a:prstGeom>
          <a:solidFill>
            <a:srgbClr val="0277BD"/>
          </a:solidFill>
        </p:spPr>
        <p:txBody>
          <a:bodyPr vert="horz" wrap="square" lIns="0" tIns="228600" rIns="0" bIns="0" rtlCol="0">
            <a:spAutoFit/>
          </a:bodyPr>
          <a:lstStyle/>
          <a:p>
            <a:pPr marL="41275" algn="ctr">
              <a:lnSpc>
                <a:spcPts val="1910"/>
              </a:lnSpc>
              <a:spcBef>
                <a:spcPts val="1800"/>
              </a:spcBef>
            </a:pPr>
            <a:r>
              <a:rPr sz="1600" b="1" dirty="0">
                <a:solidFill>
                  <a:srgbClr val="FFFFFF"/>
                </a:solidFill>
                <a:latin typeface="Trebuchet MS"/>
                <a:cs typeface="Trebuchet MS"/>
              </a:rPr>
              <a:t>State</a:t>
            </a:r>
            <a:r>
              <a:rPr sz="1600" b="1" spc="-40" dirty="0">
                <a:solidFill>
                  <a:srgbClr val="FFFFFF"/>
                </a:solidFill>
                <a:latin typeface="Trebuchet MS"/>
                <a:cs typeface="Trebuchet MS"/>
              </a:rPr>
              <a:t> </a:t>
            </a:r>
            <a:r>
              <a:rPr sz="1600" b="1" spc="50" dirty="0">
                <a:solidFill>
                  <a:srgbClr val="FFFFFF"/>
                </a:solidFill>
                <a:latin typeface="Trebuchet MS"/>
                <a:cs typeface="Trebuchet MS"/>
              </a:rPr>
              <a:t>of</a:t>
            </a:r>
            <a:r>
              <a:rPr sz="1600" b="1" spc="20" dirty="0">
                <a:solidFill>
                  <a:srgbClr val="FFFFFF"/>
                </a:solidFill>
                <a:latin typeface="Trebuchet MS"/>
                <a:cs typeface="Trebuchet MS"/>
              </a:rPr>
              <a:t> </a:t>
            </a:r>
            <a:r>
              <a:rPr sz="1600" b="1" spc="-10" dirty="0">
                <a:solidFill>
                  <a:srgbClr val="FFFFFF"/>
                </a:solidFill>
                <a:latin typeface="Trebuchet MS"/>
                <a:cs typeface="Trebuchet MS"/>
              </a:rPr>
              <a:t>Massachusetts</a:t>
            </a:r>
            <a:endParaRPr sz="1600">
              <a:latin typeface="Trebuchet MS"/>
              <a:cs typeface="Trebuchet MS"/>
            </a:endParaRPr>
          </a:p>
          <a:p>
            <a:pPr marL="91440" algn="ctr">
              <a:lnSpc>
                <a:spcPts val="1910"/>
              </a:lnSpc>
            </a:pPr>
            <a:r>
              <a:rPr sz="1600" spc="-95" dirty="0">
                <a:solidFill>
                  <a:srgbClr val="FFFFFF"/>
                </a:solidFill>
                <a:latin typeface="Lucida Sans Unicode"/>
                <a:cs typeface="Lucida Sans Unicode"/>
              </a:rPr>
              <a:t>201</a:t>
            </a:r>
            <a:r>
              <a:rPr sz="1600" spc="-110" dirty="0">
                <a:solidFill>
                  <a:srgbClr val="FFFFFF"/>
                </a:solidFill>
                <a:latin typeface="Lucida Sans Unicode"/>
                <a:cs typeface="Lucida Sans Unicode"/>
              </a:rPr>
              <a:t> </a:t>
            </a:r>
            <a:r>
              <a:rPr sz="1600" dirty="0">
                <a:solidFill>
                  <a:srgbClr val="FFFFFF"/>
                </a:solidFill>
                <a:latin typeface="Lucida Sans Unicode"/>
                <a:cs typeface="Lucida Sans Unicode"/>
              </a:rPr>
              <a:t>CMR</a:t>
            </a:r>
            <a:r>
              <a:rPr sz="1600" spc="-105" dirty="0">
                <a:solidFill>
                  <a:srgbClr val="FFFFFF"/>
                </a:solidFill>
                <a:latin typeface="Lucida Sans Unicode"/>
                <a:cs typeface="Lucida Sans Unicode"/>
              </a:rPr>
              <a:t> </a:t>
            </a:r>
            <a:r>
              <a:rPr sz="1600" spc="-20" dirty="0">
                <a:solidFill>
                  <a:srgbClr val="FFFFFF"/>
                </a:solidFill>
                <a:latin typeface="Lucida Sans Unicode"/>
                <a:cs typeface="Lucida Sans Unicode"/>
              </a:rPr>
              <a:t>17.00</a:t>
            </a:r>
            <a:endParaRPr sz="1600">
              <a:latin typeface="Lucida Sans Unicode"/>
              <a:cs typeface="Lucida Sans Unicode"/>
            </a:endParaRPr>
          </a:p>
        </p:txBody>
      </p:sp>
      <p:sp>
        <p:nvSpPr>
          <p:cNvPr id="58" name="object 28">
            <a:extLst>
              <a:ext uri="{FF2B5EF4-FFF2-40B4-BE49-F238E27FC236}">
                <a16:creationId xmlns:a16="http://schemas.microsoft.com/office/drawing/2014/main" id="{B7812B5A-F3AA-A99A-415F-33C9A70D0A6E}"/>
              </a:ext>
            </a:extLst>
          </p:cNvPr>
          <p:cNvSpPr txBox="1"/>
          <p:nvPr/>
        </p:nvSpPr>
        <p:spPr>
          <a:xfrm>
            <a:off x="11522493" y="5857691"/>
            <a:ext cx="3075305" cy="1247775"/>
          </a:xfrm>
          <a:prstGeom prst="rect">
            <a:avLst/>
          </a:prstGeom>
        </p:spPr>
        <p:txBody>
          <a:bodyPr vert="horz" wrap="square" lIns="0" tIns="12065" rIns="0" bIns="0" rtlCol="0">
            <a:spAutoFit/>
          </a:bodyPr>
          <a:lstStyle/>
          <a:p>
            <a:pPr marL="12700" marR="5080" indent="-635" algn="ctr">
              <a:lnSpc>
                <a:spcPct val="100299"/>
              </a:lnSpc>
              <a:spcBef>
                <a:spcPts val="95"/>
              </a:spcBef>
            </a:pPr>
            <a:r>
              <a:rPr sz="1600" spc="-50" dirty="0">
                <a:solidFill>
                  <a:srgbClr val="1B1B1B"/>
                </a:solidFill>
                <a:latin typeface="Lucida Sans Unicode"/>
                <a:cs typeface="Lucida Sans Unicode"/>
              </a:rPr>
              <a:t>Requires</a:t>
            </a:r>
            <a:r>
              <a:rPr sz="1600" spc="15" dirty="0">
                <a:solidFill>
                  <a:srgbClr val="1B1B1B"/>
                </a:solidFill>
                <a:latin typeface="Lucida Sans Unicode"/>
                <a:cs typeface="Lucida Sans Unicode"/>
              </a:rPr>
              <a:t> </a:t>
            </a:r>
            <a:r>
              <a:rPr sz="1600" b="1" i="1" spc="-10" dirty="0">
                <a:solidFill>
                  <a:srgbClr val="1B1B1B"/>
                </a:solidFill>
                <a:latin typeface="Arial"/>
                <a:cs typeface="Arial"/>
              </a:rPr>
              <a:t>non-</a:t>
            </a:r>
            <a:r>
              <a:rPr sz="1600" b="1" i="1" dirty="0">
                <a:solidFill>
                  <a:srgbClr val="1B1B1B"/>
                </a:solidFill>
                <a:latin typeface="Arial"/>
                <a:cs typeface="Arial"/>
              </a:rPr>
              <a:t>banking</a:t>
            </a:r>
            <a:r>
              <a:rPr sz="1600" b="1" i="1" spc="75" dirty="0">
                <a:solidFill>
                  <a:srgbClr val="1B1B1B"/>
                </a:solidFill>
                <a:latin typeface="Arial"/>
                <a:cs typeface="Arial"/>
              </a:rPr>
              <a:t> </a:t>
            </a:r>
            <a:r>
              <a:rPr sz="1600" b="1" i="1" spc="-10" dirty="0">
                <a:solidFill>
                  <a:srgbClr val="1B1B1B"/>
                </a:solidFill>
                <a:latin typeface="Arial"/>
                <a:cs typeface="Arial"/>
              </a:rPr>
              <a:t>Financial institutions</a:t>
            </a:r>
            <a:r>
              <a:rPr sz="1600" b="1" i="1" spc="-20" dirty="0">
                <a:solidFill>
                  <a:srgbClr val="1B1B1B"/>
                </a:solidFill>
                <a:latin typeface="Arial"/>
                <a:cs typeface="Arial"/>
              </a:rPr>
              <a:t> </a:t>
            </a:r>
            <a:r>
              <a:rPr sz="1600" spc="-65" dirty="0">
                <a:solidFill>
                  <a:srgbClr val="1B1B1B"/>
                </a:solidFill>
                <a:latin typeface="Lucida Sans Unicode"/>
                <a:cs typeface="Lucida Sans Unicode"/>
              </a:rPr>
              <a:t>to</a:t>
            </a:r>
            <a:r>
              <a:rPr sz="1600" spc="-75" dirty="0">
                <a:solidFill>
                  <a:srgbClr val="1B1B1B"/>
                </a:solidFill>
                <a:latin typeface="Lucida Sans Unicode"/>
                <a:cs typeface="Lucida Sans Unicode"/>
              </a:rPr>
              <a:t> maintain</a:t>
            </a:r>
            <a:r>
              <a:rPr sz="1600" spc="-80" dirty="0">
                <a:solidFill>
                  <a:srgbClr val="1B1B1B"/>
                </a:solidFill>
                <a:latin typeface="Lucida Sans Unicode"/>
                <a:cs typeface="Lucida Sans Unicode"/>
              </a:rPr>
              <a:t> </a:t>
            </a:r>
            <a:r>
              <a:rPr sz="1600" spc="-50" dirty="0">
                <a:solidFill>
                  <a:srgbClr val="1B1B1B"/>
                </a:solidFill>
                <a:latin typeface="Lucida Sans Unicode"/>
                <a:cs typeface="Lucida Sans Unicode"/>
              </a:rPr>
              <a:t>a </a:t>
            </a:r>
            <a:r>
              <a:rPr sz="1600" spc="-45" dirty="0">
                <a:solidFill>
                  <a:srgbClr val="1B1B1B"/>
                </a:solidFill>
                <a:latin typeface="Lucida Sans Unicode"/>
                <a:cs typeface="Lucida Sans Unicode"/>
              </a:rPr>
              <a:t>comprehensive</a:t>
            </a:r>
            <a:r>
              <a:rPr sz="1600" spc="-65" dirty="0">
                <a:solidFill>
                  <a:srgbClr val="1B1B1B"/>
                </a:solidFill>
                <a:latin typeface="Lucida Sans Unicode"/>
                <a:cs typeface="Lucida Sans Unicode"/>
              </a:rPr>
              <a:t> security </a:t>
            </a:r>
            <a:r>
              <a:rPr sz="1600" spc="-45" dirty="0">
                <a:solidFill>
                  <a:srgbClr val="1B1B1B"/>
                </a:solidFill>
                <a:latin typeface="Lucida Sans Unicode"/>
                <a:cs typeface="Lucida Sans Unicode"/>
              </a:rPr>
              <a:t>program </a:t>
            </a:r>
            <a:r>
              <a:rPr sz="1600" spc="-65" dirty="0">
                <a:solidFill>
                  <a:srgbClr val="1B1B1B"/>
                </a:solidFill>
                <a:latin typeface="Lucida Sans Unicode"/>
                <a:cs typeface="Lucida Sans Unicode"/>
              </a:rPr>
              <a:t>to</a:t>
            </a:r>
            <a:r>
              <a:rPr sz="1600" spc="-85" dirty="0">
                <a:solidFill>
                  <a:srgbClr val="1B1B1B"/>
                </a:solidFill>
                <a:latin typeface="Lucida Sans Unicode"/>
                <a:cs typeface="Lucida Sans Unicode"/>
              </a:rPr>
              <a:t> </a:t>
            </a:r>
            <a:r>
              <a:rPr sz="1600" spc="-30" dirty="0">
                <a:solidFill>
                  <a:srgbClr val="1B1B1B"/>
                </a:solidFill>
                <a:latin typeface="Lucida Sans Unicode"/>
                <a:cs typeface="Lucida Sans Unicode"/>
              </a:rPr>
              <a:t>keep</a:t>
            </a:r>
            <a:r>
              <a:rPr sz="1600" spc="-80" dirty="0">
                <a:solidFill>
                  <a:srgbClr val="1B1B1B"/>
                </a:solidFill>
                <a:latin typeface="Lucida Sans Unicode"/>
                <a:cs typeface="Lucida Sans Unicode"/>
              </a:rPr>
              <a:t> customers’</a:t>
            </a:r>
            <a:r>
              <a:rPr sz="1600" spc="-85" dirty="0">
                <a:solidFill>
                  <a:srgbClr val="1B1B1B"/>
                </a:solidFill>
                <a:latin typeface="Lucida Sans Unicode"/>
                <a:cs typeface="Lucida Sans Unicode"/>
              </a:rPr>
              <a:t> </a:t>
            </a:r>
            <a:r>
              <a:rPr sz="1600" spc="-10" dirty="0">
                <a:solidFill>
                  <a:srgbClr val="1B1B1B"/>
                </a:solidFill>
                <a:latin typeface="Lucida Sans Unicode"/>
                <a:cs typeface="Lucida Sans Unicode"/>
              </a:rPr>
              <a:t>information safe.</a:t>
            </a:r>
            <a:endParaRPr sz="1600">
              <a:latin typeface="Lucida Sans Unicode"/>
              <a:cs typeface="Lucida Sans Unicode"/>
            </a:endParaRPr>
          </a:p>
        </p:txBody>
      </p:sp>
      <p:sp>
        <p:nvSpPr>
          <p:cNvPr id="59" name="object 29">
            <a:extLst>
              <a:ext uri="{FF2B5EF4-FFF2-40B4-BE49-F238E27FC236}">
                <a16:creationId xmlns:a16="http://schemas.microsoft.com/office/drawing/2014/main" id="{9FA218C0-7779-72DF-59EF-EF781D29BF4C}"/>
              </a:ext>
            </a:extLst>
          </p:cNvPr>
          <p:cNvSpPr txBox="1"/>
          <p:nvPr/>
        </p:nvSpPr>
        <p:spPr>
          <a:xfrm>
            <a:off x="11290255" y="4683707"/>
            <a:ext cx="3602354" cy="781624"/>
          </a:xfrm>
          <a:prstGeom prst="rect">
            <a:avLst/>
          </a:prstGeom>
          <a:solidFill>
            <a:srgbClr val="0277BD"/>
          </a:solidFill>
        </p:spPr>
        <p:txBody>
          <a:bodyPr vert="horz" wrap="square" lIns="0" tIns="17145" rIns="0" bIns="0" rtlCol="0">
            <a:spAutoFit/>
          </a:bodyPr>
          <a:lstStyle/>
          <a:p>
            <a:pPr>
              <a:lnSpc>
                <a:spcPct val="100000"/>
              </a:lnSpc>
              <a:spcBef>
                <a:spcPts val="135"/>
              </a:spcBef>
            </a:pPr>
            <a:endParaRPr sz="1600">
              <a:latin typeface="Times New Roman"/>
              <a:cs typeface="Times New Roman"/>
            </a:endParaRPr>
          </a:p>
          <a:p>
            <a:pPr marL="91440" algn="ctr">
              <a:lnSpc>
                <a:spcPct val="100000"/>
              </a:lnSpc>
            </a:pPr>
            <a:r>
              <a:rPr sz="1600" b="1" dirty="0">
                <a:solidFill>
                  <a:srgbClr val="FFFFFF"/>
                </a:solidFill>
                <a:latin typeface="Trebuchet MS"/>
                <a:cs typeface="Trebuchet MS"/>
              </a:rPr>
              <a:t>The</a:t>
            </a:r>
            <a:r>
              <a:rPr sz="1600" b="1" spc="-105" dirty="0">
                <a:solidFill>
                  <a:srgbClr val="FFFFFF"/>
                </a:solidFill>
                <a:latin typeface="Trebuchet MS"/>
                <a:cs typeface="Trebuchet MS"/>
              </a:rPr>
              <a:t> </a:t>
            </a:r>
            <a:r>
              <a:rPr sz="1600" b="1" spc="60" dirty="0">
                <a:solidFill>
                  <a:srgbClr val="FFFFFF"/>
                </a:solidFill>
                <a:latin typeface="Trebuchet MS"/>
                <a:cs typeface="Trebuchet MS"/>
              </a:rPr>
              <a:t>Safeguards</a:t>
            </a:r>
            <a:r>
              <a:rPr sz="1600" b="1" spc="-100" dirty="0">
                <a:solidFill>
                  <a:srgbClr val="FFFFFF"/>
                </a:solidFill>
                <a:latin typeface="Trebuchet MS"/>
                <a:cs typeface="Trebuchet MS"/>
              </a:rPr>
              <a:t> </a:t>
            </a:r>
            <a:r>
              <a:rPr sz="1600" b="1" spc="-20" dirty="0">
                <a:solidFill>
                  <a:srgbClr val="FFFFFF"/>
                </a:solidFill>
                <a:latin typeface="Trebuchet MS"/>
                <a:cs typeface="Trebuchet MS"/>
              </a:rPr>
              <a:t>Rule</a:t>
            </a:r>
            <a:endParaRPr sz="1600">
              <a:latin typeface="Trebuchet MS"/>
              <a:cs typeface="Trebuchet MS"/>
            </a:endParaRPr>
          </a:p>
          <a:p>
            <a:pPr marL="91440" algn="ctr">
              <a:lnSpc>
                <a:spcPct val="100000"/>
              </a:lnSpc>
              <a:spcBef>
                <a:spcPts val="190"/>
              </a:spcBef>
            </a:pPr>
            <a:r>
              <a:rPr sz="1600" spc="-100" dirty="0">
                <a:solidFill>
                  <a:srgbClr val="FFFFFF"/>
                </a:solidFill>
                <a:latin typeface="Lucida Sans Unicode"/>
                <a:cs typeface="Lucida Sans Unicode"/>
              </a:rPr>
              <a:t>15</a:t>
            </a:r>
            <a:r>
              <a:rPr sz="1600" spc="-75" dirty="0">
                <a:solidFill>
                  <a:srgbClr val="FFFFFF"/>
                </a:solidFill>
                <a:latin typeface="Lucida Sans Unicode"/>
                <a:cs typeface="Lucida Sans Unicode"/>
              </a:rPr>
              <a:t> </a:t>
            </a:r>
            <a:r>
              <a:rPr sz="1600" spc="-50" dirty="0">
                <a:solidFill>
                  <a:srgbClr val="FFFFFF"/>
                </a:solidFill>
                <a:latin typeface="Lucida Sans Unicode"/>
                <a:cs typeface="Lucida Sans Unicode"/>
              </a:rPr>
              <a:t>U.S.C.</a:t>
            </a:r>
            <a:r>
              <a:rPr sz="1600" spc="-125" dirty="0">
                <a:solidFill>
                  <a:srgbClr val="FFFFFF"/>
                </a:solidFill>
                <a:latin typeface="Lucida Sans Unicode"/>
                <a:cs typeface="Lucida Sans Unicode"/>
              </a:rPr>
              <a:t> </a:t>
            </a:r>
            <a:r>
              <a:rPr sz="1600" spc="-80" dirty="0">
                <a:solidFill>
                  <a:srgbClr val="FFFFFF"/>
                </a:solidFill>
                <a:latin typeface="Lucida Sans Unicode"/>
                <a:cs typeface="Lucida Sans Unicode"/>
              </a:rPr>
              <a:t>6801(b),</a:t>
            </a:r>
            <a:r>
              <a:rPr sz="1600" spc="-125" dirty="0">
                <a:solidFill>
                  <a:srgbClr val="FFFFFF"/>
                </a:solidFill>
                <a:latin typeface="Lucida Sans Unicode"/>
                <a:cs typeface="Lucida Sans Unicode"/>
              </a:rPr>
              <a:t> </a:t>
            </a:r>
            <a:r>
              <a:rPr sz="1600" spc="-10" dirty="0">
                <a:solidFill>
                  <a:srgbClr val="FFFFFF"/>
                </a:solidFill>
                <a:latin typeface="Lucida Sans Unicode"/>
                <a:cs typeface="Lucida Sans Unicode"/>
              </a:rPr>
              <a:t>6805(b)(2).</a:t>
            </a:r>
            <a:endParaRPr sz="1600">
              <a:latin typeface="Lucida Sans Unicode"/>
              <a:cs typeface="Lucida Sans Unicode"/>
            </a:endParaRPr>
          </a:p>
        </p:txBody>
      </p:sp>
      <p:pic>
        <p:nvPicPr>
          <p:cNvPr id="60" name="object 30">
            <a:extLst>
              <a:ext uri="{FF2B5EF4-FFF2-40B4-BE49-F238E27FC236}">
                <a16:creationId xmlns:a16="http://schemas.microsoft.com/office/drawing/2014/main" id="{2F212535-7226-8F79-0DC3-A6BCF73D3602}"/>
              </a:ext>
            </a:extLst>
          </p:cNvPr>
          <p:cNvPicPr/>
          <p:nvPr/>
        </p:nvPicPr>
        <p:blipFill>
          <a:blip r:embed="rId15" cstate="print"/>
          <a:stretch>
            <a:fillRect/>
          </a:stretch>
        </p:blipFill>
        <p:spPr>
          <a:xfrm>
            <a:off x="12468878" y="3190182"/>
            <a:ext cx="1392936" cy="1389888"/>
          </a:xfrm>
          <a:prstGeom prst="rect">
            <a:avLst/>
          </a:prstGeom>
        </p:spPr>
      </p:pic>
      <p:pic>
        <p:nvPicPr>
          <p:cNvPr id="61" name="object 31">
            <a:extLst>
              <a:ext uri="{FF2B5EF4-FFF2-40B4-BE49-F238E27FC236}">
                <a16:creationId xmlns:a16="http://schemas.microsoft.com/office/drawing/2014/main" id="{87D09DD2-A74B-30CA-73B7-DAC36C3F8D1B}"/>
              </a:ext>
            </a:extLst>
          </p:cNvPr>
          <p:cNvPicPr/>
          <p:nvPr/>
        </p:nvPicPr>
        <p:blipFill>
          <a:blip r:embed="rId16" cstate="print"/>
          <a:stretch>
            <a:fillRect/>
          </a:stretch>
        </p:blipFill>
        <p:spPr>
          <a:xfrm>
            <a:off x="8478888" y="3111373"/>
            <a:ext cx="1388040" cy="1388040"/>
          </a:xfrm>
          <a:prstGeom prst="rect">
            <a:avLst/>
          </a:prstGeom>
        </p:spPr>
      </p:pic>
    </p:spTree>
    <p:extLst>
      <p:ext uri="{BB962C8B-B14F-4D97-AF65-F5344CB8AC3E}">
        <p14:creationId xmlns:p14="http://schemas.microsoft.com/office/powerpoint/2010/main" val="1584698908"/>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a9ed8f47-e010-4d59-8330-d6eb41dbc073">
      <Terms xmlns="http://schemas.microsoft.com/office/infopath/2007/PartnerControls"/>
    </lcf76f155ced4ddcb4097134ff3c332f>
    <TaxCatchAll xmlns="42525150-0929-4b2e-b702-ab73a1a01167"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20A8A64BE69760419D858B368EC24201" ma:contentTypeVersion="18" ma:contentTypeDescription="Create a new document." ma:contentTypeScope="" ma:versionID="f90fafac3a535656b2f0587343cf3f06">
  <xsd:schema xmlns:xsd="http://www.w3.org/2001/XMLSchema" xmlns:xs="http://www.w3.org/2001/XMLSchema" xmlns:p="http://schemas.microsoft.com/office/2006/metadata/properties" xmlns:ns2="a9ed8f47-e010-4d59-8330-d6eb41dbc073" xmlns:ns3="42525150-0929-4b2e-b702-ab73a1a01167" targetNamespace="http://schemas.microsoft.com/office/2006/metadata/properties" ma:root="true" ma:fieldsID="1911149ecaa986a2fca1373635c1d42d" ns2:_="" ns3:_="">
    <xsd:import namespace="a9ed8f47-e010-4d59-8330-d6eb41dbc073"/>
    <xsd:import namespace="42525150-0929-4b2e-b702-ab73a1a01167"/>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DateTaken" minOccurs="0"/>
                <xsd:element ref="ns2:MediaServiceOCR" minOccurs="0"/>
                <xsd:element ref="ns2:MediaServiceLocation" minOccurs="0"/>
                <xsd:element ref="ns2:MediaServiceGenerationTime" minOccurs="0"/>
                <xsd:element ref="ns2:MediaServiceEventHashCode" minOccurs="0"/>
                <xsd:element ref="ns2:MediaServiceAutoKeyPoints" minOccurs="0"/>
                <xsd:element ref="ns2:MediaServiceKeyPoints" minOccurs="0"/>
                <xsd:element ref="ns2:lcf76f155ced4ddcb4097134ff3c332f" minOccurs="0"/>
                <xsd:element ref="ns3:TaxCatchAll" minOccurs="0"/>
                <xsd:element ref="ns2:MediaServiceSearchProperties" minOccurs="0"/>
                <xsd:element ref="ns2:MediaLengthInSeconds" minOccurs="0"/>
                <xsd:element ref="ns3:SharedWithUsers" minOccurs="0"/>
                <xsd:element ref="ns3:SharedWithDetail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9ed8f47-e010-4d59-8330-d6eb41dbc07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Location" ma:index="13" nillable="true" ma:displayName="Location"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4bf8f61c-d759-470c-a9f9-c70f82cd3b12" ma:termSetId="09814cd3-568e-fe90-9814-8d621ff8fb84" ma:anchorId="fba54fb3-c3e1-fe81-a776-ca4b69148c4d" ma:open="true" ma:isKeyword="false">
      <xsd:complexType>
        <xsd:sequence>
          <xsd:element ref="pc:Terms" minOccurs="0" maxOccurs="1"/>
        </xsd:sequence>
      </xsd:complex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LengthInSeconds" ma:index="22" nillable="true" ma:displayName="MediaLengthInSeconds" ma:hidden="true" ma:internalName="MediaLengthInSeconds" ma:readOnly="true">
      <xsd:simpleType>
        <xsd:restriction base="dms:Unknown"/>
      </xsd:simple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2525150-0929-4b2e-b702-ab73a1a01167" elementFormDefault="qualified">
    <xsd:import namespace="http://schemas.microsoft.com/office/2006/documentManagement/types"/>
    <xsd:import namespace="http://schemas.microsoft.com/office/infopath/2007/PartnerControls"/>
    <xsd:element name="TaxCatchAll" ma:index="20" nillable="true" ma:displayName="Taxonomy Catch All Column" ma:hidden="true" ma:list="{d4fd49b6-4d49-46e2-94c5-d04948d1fa1e}" ma:internalName="TaxCatchAll" ma:showField="CatchAllData" ma:web="42525150-0929-4b2e-b702-ab73a1a01167">
      <xsd:complexType>
        <xsd:complexContent>
          <xsd:extension base="dms:MultiChoiceLookup">
            <xsd:sequence>
              <xsd:element name="Value" type="dms:Lookup" maxOccurs="unbounded" minOccurs="0" nillable="true"/>
            </xsd:sequence>
          </xsd:extension>
        </xsd:complexContent>
      </xsd:complexType>
    </xsd:element>
    <xsd:element name="SharedWithUsers" ma:index="2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4"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CBC6912-9969-47EC-902F-BDC6E5AD844B}">
  <ds:schemaRefs>
    <ds:schemaRef ds:uri="http://schemas.microsoft.com/sharepoint/v3/contenttype/forms"/>
  </ds:schemaRefs>
</ds:datastoreItem>
</file>

<file path=customXml/itemProps2.xml><?xml version="1.0" encoding="utf-8"?>
<ds:datastoreItem xmlns:ds="http://schemas.openxmlformats.org/officeDocument/2006/customXml" ds:itemID="{110DED52-A688-4048-872E-40ACA0B280C1}">
  <ds:schemaRefs>
    <ds:schemaRef ds:uri="http://schemas.openxmlformats.org/package/2006/metadata/core-properties"/>
    <ds:schemaRef ds:uri="http://schemas.microsoft.com/office/infopath/2007/PartnerControls"/>
    <ds:schemaRef ds:uri="http://schemas.microsoft.com/office/2006/documentManagement/types"/>
    <ds:schemaRef ds:uri="http://www.w3.org/XML/1998/namespace"/>
    <ds:schemaRef ds:uri="http://purl.org/dc/terms/"/>
    <ds:schemaRef ds:uri="http://purl.org/dc/elements/1.1/"/>
    <ds:schemaRef ds:uri="http://purl.org/dc/dcmitype/"/>
    <ds:schemaRef ds:uri="42525150-0929-4b2e-b702-ab73a1a01167"/>
    <ds:schemaRef ds:uri="a9ed8f47-e010-4d59-8330-d6eb41dbc073"/>
    <ds:schemaRef ds:uri="http://schemas.microsoft.com/office/2006/metadata/properties"/>
  </ds:schemaRefs>
</ds:datastoreItem>
</file>

<file path=customXml/itemProps3.xml><?xml version="1.0" encoding="utf-8"?>
<ds:datastoreItem xmlns:ds="http://schemas.openxmlformats.org/officeDocument/2006/customXml" ds:itemID="{ACF4C719-AC8E-43CC-93C2-9A080E03A2E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9ed8f47-e010-4d59-8330-d6eb41dbc073"/>
    <ds:schemaRef ds:uri="42525150-0929-4b2e-b702-ab73a1a0116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2013 - 2022 Theme</Template>
  <TotalTime>2315</TotalTime>
  <Words>1993</Words>
  <Application>Microsoft Office PowerPoint</Application>
  <PresentationFormat>Custom</PresentationFormat>
  <Paragraphs>447</Paragraphs>
  <Slides>36</Slides>
  <Notes>1</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36</vt:i4>
      </vt:variant>
    </vt:vector>
  </HeadingPairs>
  <TitlesOfParts>
    <vt:vector size="46" baseType="lpstr">
      <vt:lpstr>Arial</vt:lpstr>
      <vt:lpstr>Avenir Next Medium</vt:lpstr>
      <vt:lpstr>Calibri</vt:lpstr>
      <vt:lpstr>Calibri Light</vt:lpstr>
      <vt:lpstr>Lucida Sans Unicode</vt:lpstr>
      <vt:lpstr>Nunito</vt:lpstr>
      <vt:lpstr>Roboto</vt:lpstr>
      <vt:lpstr>Times New Roman</vt:lpstr>
      <vt:lpstr>Trebuchet MS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TEMPLATE PAGES FOLLOW</vt:lpstr>
      <vt:lpstr>TEMPLATE PAGES FOLLOW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Oliver Handoyo</dc:creator>
  <cp:lastModifiedBy>KKB</cp:lastModifiedBy>
  <cp:revision>15</cp:revision>
  <cp:lastPrinted>2025-04-30T20:08:56Z</cp:lastPrinted>
  <dcterms:created xsi:type="dcterms:W3CDTF">2024-10-31T06:43:31Z</dcterms:created>
  <dcterms:modified xsi:type="dcterms:W3CDTF">2025-06-04T13:23:23Z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0x01010020A8A64BE69760419D858B368EC24201</vt:lpwstr>
  </property>
  <property fmtid="{D5CDD505-2E9C-101B-9397-08002B2CF9AE}" pid="3" name="MediaServiceImageTags">
    <vt:lpwstr/>
  </property>
</Properties>
</file>